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3" r:id="rId5"/>
    <p:sldId id="264" r:id="rId6"/>
    <p:sldId id="265" r:id="rId7"/>
    <p:sldId id="266" r:id="rId8"/>
    <p:sldId id="260" r:id="rId9"/>
    <p:sldId id="267" r:id="rId10"/>
    <p:sldId id="275" r:id="rId11"/>
    <p:sldId id="276" r:id="rId12"/>
    <p:sldId id="277" r:id="rId13"/>
    <p:sldId id="261" r:id="rId14"/>
    <p:sldId id="268" r:id="rId15"/>
    <p:sldId id="273" r:id="rId16"/>
    <p:sldId id="274" r:id="rId17"/>
    <p:sldId id="262" r:id="rId18"/>
    <p:sldId id="269" r:id="rId19"/>
    <p:sldId id="270" r:id="rId20"/>
    <p:sldId id="271" r:id="rId21"/>
    <p:sldId id="272" r:id="rId22"/>
    <p:sldId id="279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 userDrawn="1">
          <p15:clr>
            <a:srgbClr val="A4A3A4"/>
          </p15:clr>
        </p15:guide>
        <p15:guide id="2" pos="38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FE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8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60" y="124"/>
      </p:cViewPr>
      <p:guideLst>
        <p:guide orient="horz" pos="2158"/>
        <p:guide pos="380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200" b="0" i="0" u="none" strike="noStrike" kern="1200" spc="0" baseline="0">
              <a:solidFill>
                <a:srgbClr val="0B4FE9"/>
              </a:solidFill>
              <a:latin typeface="阿里巴巴普惠体" panose="00020600040101010101" charset="-122"/>
              <a:ea typeface="阿里巴巴普惠体" panose="00020600040101010101" charset="-122"/>
              <a:cs typeface="阿里巴巴普惠体" panose="00020600040101010101" charset="-122"/>
              <a:sym typeface="阿里巴巴普惠体" panose="00020600040101010101" charset="-122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2.3084832904884299E-2"/>
          <c:y val="0.13994545715515999"/>
          <c:w val="0.92421593830334203"/>
          <c:h val="0.746289651212860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0275C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  <a:sym typeface="阿里巴巴普惠体" panose="00020600040101010101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F2-4612-9F5C-2E3545314D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  <a:sym typeface="阿里巴巴普惠体" panose="00020600040101010101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F2-4612-9F5C-2E3545314D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  <a:sym typeface="阿里巴巴普惠体" panose="00020600040101010101" charset="-122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类别1</c:v>
                </c:pt>
                <c:pt idx="1">
                  <c:v>类别2</c:v>
                </c:pt>
                <c:pt idx="2">
                  <c:v>类别3</c:v>
                </c:pt>
                <c:pt idx="3">
                  <c:v>类别4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F2-4612-9F5C-2E3545314D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4158114"/>
        <c:axId val="168240078"/>
      </c:barChart>
      <c:catAx>
        <c:axId val="8415811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rgbClr val="0B4FE9"/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  <a:sym typeface="阿里巴巴普惠体" panose="00020600040101010101" charset="-122"/>
              </a:defRPr>
            </a:pPr>
            <a:endParaRPr lang="zh-CN"/>
          </a:p>
        </c:txPr>
        <c:crossAx val="168240078"/>
        <c:crosses val="autoZero"/>
        <c:auto val="1"/>
        <c:lblAlgn val="ctr"/>
        <c:lblOffset val="100"/>
        <c:noMultiLvlLbl val="0"/>
      </c:catAx>
      <c:valAx>
        <c:axId val="16824007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rgbClr val="0B4FE9"/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  <a:sym typeface="阿里巴巴普惠体" panose="00020600040101010101" charset="-122"/>
              </a:defRPr>
            </a:pPr>
            <a:endParaRPr lang="zh-CN"/>
          </a:p>
        </c:txPr>
        <c:crossAx val="8415811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rgbClr val="0B4FE9"/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  <a:sym typeface="阿里巴巴普惠体" panose="00020600040101010101" charset="-122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rgbClr val="0B4FE9"/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  <a:sym typeface="阿里巴巴普惠体" panose="00020600040101010101" charset="-122"/>
              </a:defRPr>
            </a:pPr>
            <a:endParaRPr lang="zh-CN"/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rgbClr val="0B4FE9"/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  <a:sym typeface="阿里巴巴普惠体" panose="00020600040101010101" charset="-122"/>
              </a:defRPr>
            </a:pPr>
            <a:endParaRPr lang="zh-CN"/>
          </a:p>
        </c:txPr>
      </c:legendEntry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000" b="0" i="0" u="none" strike="noStrike" kern="1200" baseline="0">
              <a:solidFill>
                <a:srgbClr val="0B4FE9"/>
              </a:solidFill>
              <a:latin typeface="阿里巴巴普惠体" panose="00020600040101010101" charset="-122"/>
              <a:ea typeface="阿里巴巴普惠体" panose="00020600040101010101" charset="-122"/>
              <a:cs typeface="阿里巴巴普惠体" panose="00020600040101010101" charset="-122"/>
              <a:sym typeface="阿里巴巴普惠体" panose="00020600040101010101" charset="-122"/>
            </a:defRPr>
          </a:pPr>
          <a:endParaRPr lang="zh-CN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8a25fa11-1497-4b70-98a8-8c0a3e7224f7}"/>
      </c:ext>
    </c:extLst>
  </c:chart>
  <c:spPr>
    <a:noFill/>
    <a:ln>
      <a:noFill/>
    </a:ln>
    <a:effectLst/>
  </c:spPr>
  <c:txPr>
    <a:bodyPr/>
    <a:lstStyle/>
    <a:p>
      <a:pPr>
        <a:defRPr lang="zh-CN" sz="1000">
          <a:solidFill>
            <a:srgbClr val="0B4FE9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  <a:sym typeface="阿里巴巴普惠体" panose="00020600040101010101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2025/4/13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image" Target="../media/image1.png"/><Relationship Id="rId3" Type="http://schemas.openxmlformats.org/officeDocument/2006/relationships/tags" Target="../tags/tag65.xml"/><Relationship Id="rId7" Type="http://schemas.openxmlformats.org/officeDocument/2006/relationships/tags" Target="../tags/tag67.xml"/><Relationship Id="rId12" Type="http://schemas.openxmlformats.org/officeDocument/2006/relationships/notesSlide" Target="../notesSlides/notesSlide1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audio" Target="../media/media1.wav"/><Relationship Id="rId11" Type="http://schemas.openxmlformats.org/officeDocument/2006/relationships/slideLayout" Target="../slideLayouts/slideLayout2.xml"/><Relationship Id="rId5" Type="http://schemas.microsoft.com/office/2007/relationships/media" Target="../media/media1.wav"/><Relationship Id="rId10" Type="http://schemas.openxmlformats.org/officeDocument/2006/relationships/tags" Target="../tags/tag70.xml"/><Relationship Id="rId4" Type="http://schemas.openxmlformats.org/officeDocument/2006/relationships/tags" Target="../tags/tag66.xml"/><Relationship Id="rId9" Type="http://schemas.openxmlformats.org/officeDocument/2006/relationships/tags" Target="../tags/tag69.xml"/><Relationship Id="rId1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11.xml"/><Relationship Id="rId13" Type="http://schemas.openxmlformats.org/officeDocument/2006/relationships/tags" Target="../tags/tag216.xml"/><Relationship Id="rId18" Type="http://schemas.openxmlformats.org/officeDocument/2006/relationships/tags" Target="../tags/tag221.xml"/><Relationship Id="rId26" Type="http://schemas.openxmlformats.org/officeDocument/2006/relationships/tags" Target="../tags/tag229.xml"/><Relationship Id="rId3" Type="http://schemas.openxmlformats.org/officeDocument/2006/relationships/tags" Target="../tags/tag206.xml"/><Relationship Id="rId21" Type="http://schemas.openxmlformats.org/officeDocument/2006/relationships/tags" Target="../tags/tag224.xml"/><Relationship Id="rId7" Type="http://schemas.openxmlformats.org/officeDocument/2006/relationships/tags" Target="../tags/tag210.xml"/><Relationship Id="rId12" Type="http://schemas.openxmlformats.org/officeDocument/2006/relationships/tags" Target="../tags/tag215.xml"/><Relationship Id="rId17" Type="http://schemas.openxmlformats.org/officeDocument/2006/relationships/tags" Target="../tags/tag220.xml"/><Relationship Id="rId25" Type="http://schemas.openxmlformats.org/officeDocument/2006/relationships/tags" Target="../tags/tag228.xml"/><Relationship Id="rId2" Type="http://schemas.openxmlformats.org/officeDocument/2006/relationships/tags" Target="../tags/tag205.xml"/><Relationship Id="rId16" Type="http://schemas.openxmlformats.org/officeDocument/2006/relationships/tags" Target="../tags/tag219.xml"/><Relationship Id="rId20" Type="http://schemas.openxmlformats.org/officeDocument/2006/relationships/tags" Target="../tags/tag223.xml"/><Relationship Id="rId29" Type="http://schemas.openxmlformats.org/officeDocument/2006/relationships/image" Target="../media/image17.png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11" Type="http://schemas.openxmlformats.org/officeDocument/2006/relationships/tags" Target="../tags/tag214.xml"/><Relationship Id="rId24" Type="http://schemas.openxmlformats.org/officeDocument/2006/relationships/tags" Target="../tags/tag227.xml"/><Relationship Id="rId5" Type="http://schemas.openxmlformats.org/officeDocument/2006/relationships/tags" Target="../tags/tag208.xml"/><Relationship Id="rId15" Type="http://schemas.openxmlformats.org/officeDocument/2006/relationships/tags" Target="../tags/tag218.xml"/><Relationship Id="rId23" Type="http://schemas.openxmlformats.org/officeDocument/2006/relationships/tags" Target="../tags/tag226.xml"/><Relationship Id="rId28" Type="http://schemas.openxmlformats.org/officeDocument/2006/relationships/slideLayout" Target="../slideLayouts/slideLayout7.xml"/><Relationship Id="rId10" Type="http://schemas.openxmlformats.org/officeDocument/2006/relationships/tags" Target="../tags/tag213.xml"/><Relationship Id="rId19" Type="http://schemas.openxmlformats.org/officeDocument/2006/relationships/tags" Target="../tags/tag222.xml"/><Relationship Id="rId4" Type="http://schemas.openxmlformats.org/officeDocument/2006/relationships/tags" Target="../tags/tag207.xml"/><Relationship Id="rId9" Type="http://schemas.openxmlformats.org/officeDocument/2006/relationships/tags" Target="../tags/tag212.xml"/><Relationship Id="rId14" Type="http://schemas.openxmlformats.org/officeDocument/2006/relationships/tags" Target="../tags/tag217.xml"/><Relationship Id="rId22" Type="http://schemas.openxmlformats.org/officeDocument/2006/relationships/tags" Target="../tags/tag225.xml"/><Relationship Id="rId27" Type="http://schemas.openxmlformats.org/officeDocument/2006/relationships/tags" Target="../tags/tag230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243.xml"/><Relationship Id="rId18" Type="http://schemas.openxmlformats.org/officeDocument/2006/relationships/tags" Target="../tags/tag248.xml"/><Relationship Id="rId26" Type="http://schemas.openxmlformats.org/officeDocument/2006/relationships/tags" Target="../tags/tag256.xml"/><Relationship Id="rId39" Type="http://schemas.openxmlformats.org/officeDocument/2006/relationships/image" Target="../media/image19.svg"/><Relationship Id="rId21" Type="http://schemas.openxmlformats.org/officeDocument/2006/relationships/tags" Target="../tags/tag251.xml"/><Relationship Id="rId34" Type="http://schemas.openxmlformats.org/officeDocument/2006/relationships/tags" Target="../tags/tag264.xml"/><Relationship Id="rId42" Type="http://schemas.openxmlformats.org/officeDocument/2006/relationships/image" Target="../media/image22.png"/><Relationship Id="rId47" Type="http://schemas.openxmlformats.org/officeDocument/2006/relationships/image" Target="../media/image27.svg"/><Relationship Id="rId7" Type="http://schemas.openxmlformats.org/officeDocument/2006/relationships/tags" Target="../tags/tag237.xml"/><Relationship Id="rId2" Type="http://schemas.openxmlformats.org/officeDocument/2006/relationships/tags" Target="../tags/tag232.xml"/><Relationship Id="rId16" Type="http://schemas.openxmlformats.org/officeDocument/2006/relationships/tags" Target="../tags/tag246.xml"/><Relationship Id="rId29" Type="http://schemas.openxmlformats.org/officeDocument/2006/relationships/tags" Target="../tags/tag259.xml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11" Type="http://schemas.openxmlformats.org/officeDocument/2006/relationships/tags" Target="../tags/tag241.xml"/><Relationship Id="rId24" Type="http://schemas.openxmlformats.org/officeDocument/2006/relationships/tags" Target="../tags/tag254.xml"/><Relationship Id="rId32" Type="http://schemas.openxmlformats.org/officeDocument/2006/relationships/tags" Target="../tags/tag262.xml"/><Relationship Id="rId37" Type="http://schemas.openxmlformats.org/officeDocument/2006/relationships/slideLayout" Target="../slideLayouts/slideLayout7.xml"/><Relationship Id="rId40" Type="http://schemas.openxmlformats.org/officeDocument/2006/relationships/image" Target="../media/image20.png"/><Relationship Id="rId45" Type="http://schemas.openxmlformats.org/officeDocument/2006/relationships/image" Target="../media/image25.svg"/><Relationship Id="rId5" Type="http://schemas.openxmlformats.org/officeDocument/2006/relationships/tags" Target="../tags/tag235.xml"/><Relationship Id="rId15" Type="http://schemas.openxmlformats.org/officeDocument/2006/relationships/tags" Target="../tags/tag245.xml"/><Relationship Id="rId23" Type="http://schemas.openxmlformats.org/officeDocument/2006/relationships/tags" Target="../tags/tag253.xml"/><Relationship Id="rId28" Type="http://schemas.openxmlformats.org/officeDocument/2006/relationships/tags" Target="../tags/tag258.xml"/><Relationship Id="rId36" Type="http://schemas.openxmlformats.org/officeDocument/2006/relationships/tags" Target="../tags/tag266.xml"/><Relationship Id="rId10" Type="http://schemas.openxmlformats.org/officeDocument/2006/relationships/tags" Target="../tags/tag240.xml"/><Relationship Id="rId19" Type="http://schemas.openxmlformats.org/officeDocument/2006/relationships/tags" Target="../tags/tag249.xml"/><Relationship Id="rId31" Type="http://schemas.openxmlformats.org/officeDocument/2006/relationships/tags" Target="../tags/tag261.xml"/><Relationship Id="rId44" Type="http://schemas.openxmlformats.org/officeDocument/2006/relationships/image" Target="../media/image24.png"/><Relationship Id="rId4" Type="http://schemas.openxmlformats.org/officeDocument/2006/relationships/tags" Target="../tags/tag234.xml"/><Relationship Id="rId9" Type="http://schemas.openxmlformats.org/officeDocument/2006/relationships/tags" Target="../tags/tag239.xml"/><Relationship Id="rId14" Type="http://schemas.openxmlformats.org/officeDocument/2006/relationships/tags" Target="../tags/tag244.xml"/><Relationship Id="rId22" Type="http://schemas.openxmlformats.org/officeDocument/2006/relationships/tags" Target="../tags/tag252.xml"/><Relationship Id="rId27" Type="http://schemas.openxmlformats.org/officeDocument/2006/relationships/tags" Target="../tags/tag257.xml"/><Relationship Id="rId30" Type="http://schemas.openxmlformats.org/officeDocument/2006/relationships/tags" Target="../tags/tag260.xml"/><Relationship Id="rId35" Type="http://schemas.openxmlformats.org/officeDocument/2006/relationships/tags" Target="../tags/tag265.xml"/><Relationship Id="rId43" Type="http://schemas.openxmlformats.org/officeDocument/2006/relationships/image" Target="../media/image23.svg"/><Relationship Id="rId8" Type="http://schemas.openxmlformats.org/officeDocument/2006/relationships/tags" Target="../tags/tag238.xml"/><Relationship Id="rId3" Type="http://schemas.openxmlformats.org/officeDocument/2006/relationships/tags" Target="../tags/tag233.xml"/><Relationship Id="rId12" Type="http://schemas.openxmlformats.org/officeDocument/2006/relationships/tags" Target="../tags/tag242.xml"/><Relationship Id="rId17" Type="http://schemas.openxmlformats.org/officeDocument/2006/relationships/tags" Target="../tags/tag247.xml"/><Relationship Id="rId25" Type="http://schemas.openxmlformats.org/officeDocument/2006/relationships/tags" Target="../tags/tag255.xml"/><Relationship Id="rId33" Type="http://schemas.openxmlformats.org/officeDocument/2006/relationships/tags" Target="../tags/tag263.xml"/><Relationship Id="rId38" Type="http://schemas.openxmlformats.org/officeDocument/2006/relationships/image" Target="../media/image18.png"/><Relationship Id="rId46" Type="http://schemas.openxmlformats.org/officeDocument/2006/relationships/image" Target="../media/image26.png"/><Relationship Id="rId20" Type="http://schemas.openxmlformats.org/officeDocument/2006/relationships/tags" Target="../tags/tag250.xml"/><Relationship Id="rId41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13" Type="http://schemas.openxmlformats.org/officeDocument/2006/relationships/tags" Target="../tags/tag279.xml"/><Relationship Id="rId18" Type="http://schemas.openxmlformats.org/officeDocument/2006/relationships/image" Target="../media/image28.png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12" Type="http://schemas.openxmlformats.org/officeDocument/2006/relationships/tags" Target="../tags/tag278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68.xml"/><Relationship Id="rId16" Type="http://schemas.openxmlformats.org/officeDocument/2006/relationships/tags" Target="../tags/tag282.xml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tags" Target="../tags/tag277.xml"/><Relationship Id="rId5" Type="http://schemas.openxmlformats.org/officeDocument/2006/relationships/tags" Target="../tags/tag271.xml"/><Relationship Id="rId15" Type="http://schemas.openxmlformats.org/officeDocument/2006/relationships/tags" Target="../tags/tag281.xml"/><Relationship Id="rId10" Type="http://schemas.openxmlformats.org/officeDocument/2006/relationships/tags" Target="../tags/tag276.xml"/><Relationship Id="rId4" Type="http://schemas.openxmlformats.org/officeDocument/2006/relationships/tags" Target="../tags/tag270.xml"/><Relationship Id="rId9" Type="http://schemas.openxmlformats.org/officeDocument/2006/relationships/tags" Target="../tags/tag275.xml"/><Relationship Id="rId14" Type="http://schemas.openxmlformats.org/officeDocument/2006/relationships/tags" Target="../tags/tag28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92.xml"/><Relationship Id="rId13" Type="http://schemas.openxmlformats.org/officeDocument/2006/relationships/tags" Target="../tags/tag297.xml"/><Relationship Id="rId18" Type="http://schemas.openxmlformats.org/officeDocument/2006/relationships/tags" Target="../tags/tag302.xml"/><Relationship Id="rId3" Type="http://schemas.openxmlformats.org/officeDocument/2006/relationships/tags" Target="../tags/tag287.xml"/><Relationship Id="rId21" Type="http://schemas.openxmlformats.org/officeDocument/2006/relationships/tags" Target="../tags/tag305.xml"/><Relationship Id="rId7" Type="http://schemas.openxmlformats.org/officeDocument/2006/relationships/tags" Target="../tags/tag291.xml"/><Relationship Id="rId12" Type="http://schemas.openxmlformats.org/officeDocument/2006/relationships/tags" Target="../tags/tag296.xml"/><Relationship Id="rId17" Type="http://schemas.openxmlformats.org/officeDocument/2006/relationships/tags" Target="../tags/tag301.xml"/><Relationship Id="rId2" Type="http://schemas.openxmlformats.org/officeDocument/2006/relationships/tags" Target="../tags/tag286.xml"/><Relationship Id="rId16" Type="http://schemas.openxmlformats.org/officeDocument/2006/relationships/tags" Target="../tags/tag300.xml"/><Relationship Id="rId20" Type="http://schemas.openxmlformats.org/officeDocument/2006/relationships/tags" Target="../tags/tag304.xml"/><Relationship Id="rId1" Type="http://schemas.openxmlformats.org/officeDocument/2006/relationships/tags" Target="../tags/tag285.xml"/><Relationship Id="rId6" Type="http://schemas.openxmlformats.org/officeDocument/2006/relationships/tags" Target="../tags/tag290.xml"/><Relationship Id="rId11" Type="http://schemas.openxmlformats.org/officeDocument/2006/relationships/tags" Target="../tags/tag295.xml"/><Relationship Id="rId24" Type="http://schemas.openxmlformats.org/officeDocument/2006/relationships/image" Target="../media/image29.png"/><Relationship Id="rId5" Type="http://schemas.openxmlformats.org/officeDocument/2006/relationships/tags" Target="../tags/tag289.xml"/><Relationship Id="rId15" Type="http://schemas.openxmlformats.org/officeDocument/2006/relationships/tags" Target="../tags/tag299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294.xml"/><Relationship Id="rId19" Type="http://schemas.openxmlformats.org/officeDocument/2006/relationships/tags" Target="../tags/tag303.xml"/><Relationship Id="rId4" Type="http://schemas.openxmlformats.org/officeDocument/2006/relationships/tags" Target="../tags/tag288.xml"/><Relationship Id="rId9" Type="http://schemas.openxmlformats.org/officeDocument/2006/relationships/tags" Target="../tags/tag293.xml"/><Relationship Id="rId14" Type="http://schemas.openxmlformats.org/officeDocument/2006/relationships/tags" Target="../tags/tag298.xml"/><Relationship Id="rId22" Type="http://schemas.openxmlformats.org/officeDocument/2006/relationships/tags" Target="../tags/tag306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319.xml"/><Relationship Id="rId18" Type="http://schemas.openxmlformats.org/officeDocument/2006/relationships/tags" Target="../tags/tag324.xml"/><Relationship Id="rId26" Type="http://schemas.openxmlformats.org/officeDocument/2006/relationships/tags" Target="../tags/tag332.xml"/><Relationship Id="rId21" Type="http://schemas.openxmlformats.org/officeDocument/2006/relationships/tags" Target="../tags/tag327.xml"/><Relationship Id="rId34" Type="http://schemas.openxmlformats.org/officeDocument/2006/relationships/image" Target="../media/image33.svg"/><Relationship Id="rId7" Type="http://schemas.openxmlformats.org/officeDocument/2006/relationships/tags" Target="../tags/tag313.xml"/><Relationship Id="rId12" Type="http://schemas.openxmlformats.org/officeDocument/2006/relationships/tags" Target="../tags/tag318.xml"/><Relationship Id="rId17" Type="http://schemas.openxmlformats.org/officeDocument/2006/relationships/tags" Target="../tags/tag323.xml"/><Relationship Id="rId25" Type="http://schemas.openxmlformats.org/officeDocument/2006/relationships/tags" Target="../tags/tag331.xml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2" Type="http://schemas.openxmlformats.org/officeDocument/2006/relationships/tags" Target="../tags/tag308.xml"/><Relationship Id="rId16" Type="http://schemas.openxmlformats.org/officeDocument/2006/relationships/tags" Target="../tags/tag322.xml"/><Relationship Id="rId20" Type="http://schemas.openxmlformats.org/officeDocument/2006/relationships/tags" Target="../tags/tag326.xml"/><Relationship Id="rId29" Type="http://schemas.openxmlformats.org/officeDocument/2006/relationships/tags" Target="../tags/tag335.xml"/><Relationship Id="rId1" Type="http://schemas.openxmlformats.org/officeDocument/2006/relationships/tags" Target="../tags/tag307.xml"/><Relationship Id="rId6" Type="http://schemas.openxmlformats.org/officeDocument/2006/relationships/tags" Target="../tags/tag312.xml"/><Relationship Id="rId11" Type="http://schemas.openxmlformats.org/officeDocument/2006/relationships/tags" Target="../tags/tag317.xml"/><Relationship Id="rId24" Type="http://schemas.openxmlformats.org/officeDocument/2006/relationships/tags" Target="../tags/tag330.xml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5" Type="http://schemas.openxmlformats.org/officeDocument/2006/relationships/tags" Target="../tags/tag311.xml"/><Relationship Id="rId15" Type="http://schemas.openxmlformats.org/officeDocument/2006/relationships/tags" Target="../tags/tag321.xml"/><Relationship Id="rId23" Type="http://schemas.openxmlformats.org/officeDocument/2006/relationships/tags" Target="../tags/tag329.xml"/><Relationship Id="rId28" Type="http://schemas.openxmlformats.org/officeDocument/2006/relationships/tags" Target="../tags/tag334.xml"/><Relationship Id="rId36" Type="http://schemas.openxmlformats.org/officeDocument/2006/relationships/image" Target="../media/image35.svg"/><Relationship Id="rId10" Type="http://schemas.openxmlformats.org/officeDocument/2006/relationships/tags" Target="../tags/tag316.xml"/><Relationship Id="rId19" Type="http://schemas.openxmlformats.org/officeDocument/2006/relationships/tags" Target="../tags/tag325.xml"/><Relationship Id="rId31" Type="http://schemas.openxmlformats.org/officeDocument/2006/relationships/image" Target="../media/image30.png"/><Relationship Id="rId4" Type="http://schemas.openxmlformats.org/officeDocument/2006/relationships/tags" Target="../tags/tag310.xml"/><Relationship Id="rId9" Type="http://schemas.openxmlformats.org/officeDocument/2006/relationships/tags" Target="../tags/tag315.xml"/><Relationship Id="rId14" Type="http://schemas.openxmlformats.org/officeDocument/2006/relationships/tags" Target="../tags/tag320.xml"/><Relationship Id="rId22" Type="http://schemas.openxmlformats.org/officeDocument/2006/relationships/tags" Target="../tags/tag328.xml"/><Relationship Id="rId27" Type="http://schemas.openxmlformats.org/officeDocument/2006/relationships/tags" Target="../tags/tag333.xml"/><Relationship Id="rId30" Type="http://schemas.openxmlformats.org/officeDocument/2006/relationships/slideLayout" Target="../slideLayouts/slideLayout7.xml"/><Relationship Id="rId35" Type="http://schemas.openxmlformats.org/officeDocument/2006/relationships/image" Target="../media/image34.png"/><Relationship Id="rId8" Type="http://schemas.openxmlformats.org/officeDocument/2006/relationships/tags" Target="../tags/tag314.xml"/><Relationship Id="rId3" Type="http://schemas.openxmlformats.org/officeDocument/2006/relationships/tags" Target="../tags/tag30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343.xml"/><Relationship Id="rId13" Type="http://schemas.openxmlformats.org/officeDocument/2006/relationships/tags" Target="../tags/tag348.xml"/><Relationship Id="rId18" Type="http://schemas.openxmlformats.org/officeDocument/2006/relationships/tags" Target="../tags/tag353.xml"/><Relationship Id="rId3" Type="http://schemas.openxmlformats.org/officeDocument/2006/relationships/tags" Target="../tags/tag338.xml"/><Relationship Id="rId7" Type="http://schemas.openxmlformats.org/officeDocument/2006/relationships/tags" Target="../tags/tag342.xml"/><Relationship Id="rId12" Type="http://schemas.openxmlformats.org/officeDocument/2006/relationships/tags" Target="../tags/tag347.xml"/><Relationship Id="rId17" Type="http://schemas.openxmlformats.org/officeDocument/2006/relationships/tags" Target="../tags/tag352.xml"/><Relationship Id="rId2" Type="http://schemas.openxmlformats.org/officeDocument/2006/relationships/tags" Target="../tags/tag337.xml"/><Relationship Id="rId16" Type="http://schemas.openxmlformats.org/officeDocument/2006/relationships/tags" Target="../tags/tag351.xml"/><Relationship Id="rId20" Type="http://schemas.openxmlformats.org/officeDocument/2006/relationships/image" Target="../media/image38.png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11" Type="http://schemas.openxmlformats.org/officeDocument/2006/relationships/tags" Target="../tags/tag346.xml"/><Relationship Id="rId5" Type="http://schemas.openxmlformats.org/officeDocument/2006/relationships/tags" Target="../tags/tag340.xml"/><Relationship Id="rId15" Type="http://schemas.openxmlformats.org/officeDocument/2006/relationships/tags" Target="../tags/tag350.xml"/><Relationship Id="rId10" Type="http://schemas.openxmlformats.org/officeDocument/2006/relationships/tags" Target="../tags/tag345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339.xml"/><Relationship Id="rId9" Type="http://schemas.openxmlformats.org/officeDocument/2006/relationships/tags" Target="../tags/tag344.xml"/><Relationship Id="rId14" Type="http://schemas.openxmlformats.org/officeDocument/2006/relationships/tags" Target="../tags/tag34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63.xml"/><Relationship Id="rId13" Type="http://schemas.openxmlformats.org/officeDocument/2006/relationships/tags" Target="../tags/tag368.xml"/><Relationship Id="rId3" Type="http://schemas.openxmlformats.org/officeDocument/2006/relationships/tags" Target="../tags/tag358.xml"/><Relationship Id="rId7" Type="http://schemas.openxmlformats.org/officeDocument/2006/relationships/tags" Target="../tags/tag362.xml"/><Relationship Id="rId12" Type="http://schemas.openxmlformats.org/officeDocument/2006/relationships/tags" Target="../tags/tag367.xml"/><Relationship Id="rId2" Type="http://schemas.openxmlformats.org/officeDocument/2006/relationships/tags" Target="../tags/tag357.xml"/><Relationship Id="rId16" Type="http://schemas.openxmlformats.org/officeDocument/2006/relationships/image" Target="../media/image39.png"/><Relationship Id="rId1" Type="http://schemas.openxmlformats.org/officeDocument/2006/relationships/tags" Target="../tags/tag356.xml"/><Relationship Id="rId6" Type="http://schemas.openxmlformats.org/officeDocument/2006/relationships/tags" Target="../tags/tag361.xml"/><Relationship Id="rId11" Type="http://schemas.openxmlformats.org/officeDocument/2006/relationships/tags" Target="../tags/tag366.xml"/><Relationship Id="rId5" Type="http://schemas.openxmlformats.org/officeDocument/2006/relationships/tags" Target="../tags/tag36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65.xml"/><Relationship Id="rId4" Type="http://schemas.openxmlformats.org/officeDocument/2006/relationships/tags" Target="../tags/tag359.xml"/><Relationship Id="rId9" Type="http://schemas.openxmlformats.org/officeDocument/2006/relationships/tags" Target="../tags/tag364.xml"/><Relationship Id="rId14" Type="http://schemas.openxmlformats.org/officeDocument/2006/relationships/tags" Target="../tags/tag36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13" Type="http://schemas.openxmlformats.org/officeDocument/2006/relationships/tags" Target="../tags/tag382.xml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12" Type="http://schemas.openxmlformats.org/officeDocument/2006/relationships/tags" Target="../tags/tag381.xml"/><Relationship Id="rId17" Type="http://schemas.openxmlformats.org/officeDocument/2006/relationships/image" Target="../media/image40.png"/><Relationship Id="rId2" Type="http://schemas.openxmlformats.org/officeDocument/2006/relationships/tags" Target="../tags/tag371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tags" Target="../tags/tag380.xml"/><Relationship Id="rId5" Type="http://schemas.openxmlformats.org/officeDocument/2006/relationships/tags" Target="../tags/tag374.xml"/><Relationship Id="rId15" Type="http://schemas.openxmlformats.org/officeDocument/2006/relationships/tags" Target="../tags/tag384.xml"/><Relationship Id="rId10" Type="http://schemas.openxmlformats.org/officeDocument/2006/relationships/tags" Target="../tags/tag379.xml"/><Relationship Id="rId4" Type="http://schemas.openxmlformats.org/officeDocument/2006/relationships/tags" Target="../tags/tag373.xml"/><Relationship Id="rId9" Type="http://schemas.openxmlformats.org/officeDocument/2006/relationships/tags" Target="../tags/tag378.xml"/><Relationship Id="rId14" Type="http://schemas.openxmlformats.org/officeDocument/2006/relationships/tags" Target="../tags/tag38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tags" Target="../tags/tag83.xml"/><Relationship Id="rId18" Type="http://schemas.openxmlformats.org/officeDocument/2006/relationships/tags" Target="../tags/tag88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73.xml"/><Relationship Id="rId21" Type="http://schemas.openxmlformats.org/officeDocument/2006/relationships/tags" Target="../tags/tag91.xml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17" Type="http://schemas.openxmlformats.org/officeDocument/2006/relationships/tags" Target="../tags/tag87.xml"/><Relationship Id="rId25" Type="http://schemas.openxmlformats.org/officeDocument/2006/relationships/tags" Target="../tags/tag95.xml"/><Relationship Id="rId2" Type="http://schemas.openxmlformats.org/officeDocument/2006/relationships/tags" Target="../tags/tag72.xml"/><Relationship Id="rId16" Type="http://schemas.openxmlformats.org/officeDocument/2006/relationships/tags" Target="../tags/tag86.xml"/><Relationship Id="rId20" Type="http://schemas.openxmlformats.org/officeDocument/2006/relationships/tags" Target="../tags/tag90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24" Type="http://schemas.openxmlformats.org/officeDocument/2006/relationships/tags" Target="../tags/tag94.xml"/><Relationship Id="rId5" Type="http://schemas.openxmlformats.org/officeDocument/2006/relationships/tags" Target="../tags/tag75.xml"/><Relationship Id="rId15" Type="http://schemas.openxmlformats.org/officeDocument/2006/relationships/tags" Target="../tags/tag85.xml"/><Relationship Id="rId23" Type="http://schemas.openxmlformats.org/officeDocument/2006/relationships/tags" Target="../tags/tag93.xml"/><Relationship Id="rId10" Type="http://schemas.openxmlformats.org/officeDocument/2006/relationships/tags" Target="../tags/tag80.xml"/><Relationship Id="rId19" Type="http://schemas.openxmlformats.org/officeDocument/2006/relationships/tags" Target="../tags/tag89.xml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tags" Target="../tags/tag84.xml"/><Relationship Id="rId22" Type="http://schemas.openxmlformats.org/officeDocument/2006/relationships/tags" Target="../tags/tag92.xml"/><Relationship Id="rId27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92.xml"/><Relationship Id="rId13" Type="http://schemas.openxmlformats.org/officeDocument/2006/relationships/tags" Target="../tags/tag397.xml"/><Relationship Id="rId18" Type="http://schemas.openxmlformats.org/officeDocument/2006/relationships/tags" Target="../tags/tag402.xml"/><Relationship Id="rId26" Type="http://schemas.openxmlformats.org/officeDocument/2006/relationships/tags" Target="../tags/tag410.xml"/><Relationship Id="rId3" Type="http://schemas.openxmlformats.org/officeDocument/2006/relationships/tags" Target="../tags/tag387.xml"/><Relationship Id="rId21" Type="http://schemas.openxmlformats.org/officeDocument/2006/relationships/tags" Target="../tags/tag405.xml"/><Relationship Id="rId7" Type="http://schemas.openxmlformats.org/officeDocument/2006/relationships/tags" Target="../tags/tag391.xml"/><Relationship Id="rId12" Type="http://schemas.openxmlformats.org/officeDocument/2006/relationships/tags" Target="../tags/tag396.xml"/><Relationship Id="rId17" Type="http://schemas.openxmlformats.org/officeDocument/2006/relationships/tags" Target="../tags/tag401.xml"/><Relationship Id="rId25" Type="http://schemas.openxmlformats.org/officeDocument/2006/relationships/tags" Target="../tags/tag409.xml"/><Relationship Id="rId2" Type="http://schemas.openxmlformats.org/officeDocument/2006/relationships/tags" Target="../tags/tag386.xml"/><Relationship Id="rId16" Type="http://schemas.openxmlformats.org/officeDocument/2006/relationships/tags" Target="../tags/tag400.xml"/><Relationship Id="rId20" Type="http://schemas.openxmlformats.org/officeDocument/2006/relationships/tags" Target="../tags/tag404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385.xml"/><Relationship Id="rId6" Type="http://schemas.openxmlformats.org/officeDocument/2006/relationships/tags" Target="../tags/tag390.xml"/><Relationship Id="rId11" Type="http://schemas.openxmlformats.org/officeDocument/2006/relationships/tags" Target="../tags/tag395.xml"/><Relationship Id="rId24" Type="http://schemas.openxmlformats.org/officeDocument/2006/relationships/tags" Target="../tags/tag408.xml"/><Relationship Id="rId32" Type="http://schemas.openxmlformats.org/officeDocument/2006/relationships/image" Target="../media/image43.png"/><Relationship Id="rId5" Type="http://schemas.openxmlformats.org/officeDocument/2006/relationships/tags" Target="../tags/tag389.xml"/><Relationship Id="rId15" Type="http://schemas.openxmlformats.org/officeDocument/2006/relationships/tags" Target="../tags/tag399.xml"/><Relationship Id="rId23" Type="http://schemas.openxmlformats.org/officeDocument/2006/relationships/tags" Target="../tags/tag407.xml"/><Relationship Id="rId28" Type="http://schemas.openxmlformats.org/officeDocument/2006/relationships/tags" Target="../tags/tag412.xml"/><Relationship Id="rId10" Type="http://schemas.openxmlformats.org/officeDocument/2006/relationships/tags" Target="../tags/tag394.xml"/><Relationship Id="rId19" Type="http://schemas.openxmlformats.org/officeDocument/2006/relationships/tags" Target="../tags/tag403.xml"/><Relationship Id="rId31" Type="http://schemas.openxmlformats.org/officeDocument/2006/relationships/image" Target="../media/image42.png"/><Relationship Id="rId4" Type="http://schemas.openxmlformats.org/officeDocument/2006/relationships/tags" Target="../tags/tag388.xml"/><Relationship Id="rId9" Type="http://schemas.openxmlformats.org/officeDocument/2006/relationships/tags" Target="../tags/tag393.xml"/><Relationship Id="rId14" Type="http://schemas.openxmlformats.org/officeDocument/2006/relationships/tags" Target="../tags/tag398.xml"/><Relationship Id="rId22" Type="http://schemas.openxmlformats.org/officeDocument/2006/relationships/tags" Target="../tags/tag406.xml"/><Relationship Id="rId27" Type="http://schemas.openxmlformats.org/officeDocument/2006/relationships/tags" Target="../tags/tag411.xml"/><Relationship Id="rId30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425.xml"/><Relationship Id="rId18" Type="http://schemas.openxmlformats.org/officeDocument/2006/relationships/tags" Target="../tags/tag430.xml"/><Relationship Id="rId26" Type="http://schemas.openxmlformats.org/officeDocument/2006/relationships/tags" Target="../tags/tag438.xml"/><Relationship Id="rId39" Type="http://schemas.openxmlformats.org/officeDocument/2006/relationships/tags" Target="../tags/tag451.xml"/><Relationship Id="rId21" Type="http://schemas.openxmlformats.org/officeDocument/2006/relationships/tags" Target="../tags/tag433.xml"/><Relationship Id="rId34" Type="http://schemas.openxmlformats.org/officeDocument/2006/relationships/tags" Target="../tags/tag446.xml"/><Relationship Id="rId42" Type="http://schemas.openxmlformats.org/officeDocument/2006/relationships/tags" Target="../tags/tag454.xml"/><Relationship Id="rId47" Type="http://schemas.openxmlformats.org/officeDocument/2006/relationships/tags" Target="../tags/tag459.xml"/><Relationship Id="rId50" Type="http://schemas.openxmlformats.org/officeDocument/2006/relationships/image" Target="../media/image22.png"/><Relationship Id="rId55" Type="http://schemas.openxmlformats.org/officeDocument/2006/relationships/image" Target="../media/image48.svg"/><Relationship Id="rId7" Type="http://schemas.openxmlformats.org/officeDocument/2006/relationships/tags" Target="../tags/tag419.xml"/><Relationship Id="rId2" Type="http://schemas.openxmlformats.org/officeDocument/2006/relationships/tags" Target="../tags/tag414.xml"/><Relationship Id="rId16" Type="http://schemas.openxmlformats.org/officeDocument/2006/relationships/tags" Target="../tags/tag428.xml"/><Relationship Id="rId29" Type="http://schemas.openxmlformats.org/officeDocument/2006/relationships/tags" Target="../tags/tag441.xml"/><Relationship Id="rId11" Type="http://schemas.openxmlformats.org/officeDocument/2006/relationships/tags" Target="../tags/tag423.xml"/><Relationship Id="rId24" Type="http://schemas.openxmlformats.org/officeDocument/2006/relationships/tags" Target="../tags/tag436.xml"/><Relationship Id="rId32" Type="http://schemas.openxmlformats.org/officeDocument/2006/relationships/tags" Target="../tags/tag444.xml"/><Relationship Id="rId37" Type="http://schemas.openxmlformats.org/officeDocument/2006/relationships/tags" Target="../tags/tag449.xml"/><Relationship Id="rId40" Type="http://schemas.openxmlformats.org/officeDocument/2006/relationships/tags" Target="../tags/tag452.xml"/><Relationship Id="rId45" Type="http://schemas.openxmlformats.org/officeDocument/2006/relationships/tags" Target="../tags/tag457.xml"/><Relationship Id="rId53" Type="http://schemas.openxmlformats.org/officeDocument/2006/relationships/image" Target="../media/image46.svg"/><Relationship Id="rId58" Type="http://schemas.openxmlformats.org/officeDocument/2006/relationships/image" Target="../media/image51.png"/><Relationship Id="rId5" Type="http://schemas.openxmlformats.org/officeDocument/2006/relationships/tags" Target="../tags/tag417.xml"/><Relationship Id="rId19" Type="http://schemas.openxmlformats.org/officeDocument/2006/relationships/tags" Target="../tags/tag431.xml"/><Relationship Id="rId4" Type="http://schemas.openxmlformats.org/officeDocument/2006/relationships/tags" Target="../tags/tag416.xml"/><Relationship Id="rId9" Type="http://schemas.openxmlformats.org/officeDocument/2006/relationships/tags" Target="../tags/tag421.xml"/><Relationship Id="rId14" Type="http://schemas.openxmlformats.org/officeDocument/2006/relationships/tags" Target="../tags/tag426.xml"/><Relationship Id="rId22" Type="http://schemas.openxmlformats.org/officeDocument/2006/relationships/tags" Target="../tags/tag434.xml"/><Relationship Id="rId27" Type="http://schemas.openxmlformats.org/officeDocument/2006/relationships/tags" Target="../tags/tag439.xml"/><Relationship Id="rId30" Type="http://schemas.openxmlformats.org/officeDocument/2006/relationships/tags" Target="../tags/tag442.xml"/><Relationship Id="rId35" Type="http://schemas.openxmlformats.org/officeDocument/2006/relationships/tags" Target="../tags/tag447.xml"/><Relationship Id="rId43" Type="http://schemas.openxmlformats.org/officeDocument/2006/relationships/tags" Target="../tags/tag455.xml"/><Relationship Id="rId48" Type="http://schemas.openxmlformats.org/officeDocument/2006/relationships/tags" Target="../tags/tag460.xml"/><Relationship Id="rId56" Type="http://schemas.openxmlformats.org/officeDocument/2006/relationships/image" Target="../media/image49.png"/><Relationship Id="rId8" Type="http://schemas.openxmlformats.org/officeDocument/2006/relationships/tags" Target="../tags/tag420.xml"/><Relationship Id="rId51" Type="http://schemas.openxmlformats.org/officeDocument/2006/relationships/image" Target="../media/image44.svg"/><Relationship Id="rId3" Type="http://schemas.openxmlformats.org/officeDocument/2006/relationships/tags" Target="../tags/tag415.xml"/><Relationship Id="rId12" Type="http://schemas.openxmlformats.org/officeDocument/2006/relationships/tags" Target="../tags/tag424.xml"/><Relationship Id="rId17" Type="http://schemas.openxmlformats.org/officeDocument/2006/relationships/tags" Target="../tags/tag429.xml"/><Relationship Id="rId25" Type="http://schemas.openxmlformats.org/officeDocument/2006/relationships/tags" Target="../tags/tag437.xml"/><Relationship Id="rId33" Type="http://schemas.openxmlformats.org/officeDocument/2006/relationships/tags" Target="../tags/tag445.xml"/><Relationship Id="rId38" Type="http://schemas.openxmlformats.org/officeDocument/2006/relationships/tags" Target="../tags/tag450.xml"/><Relationship Id="rId46" Type="http://schemas.openxmlformats.org/officeDocument/2006/relationships/tags" Target="../tags/tag458.xml"/><Relationship Id="rId59" Type="http://schemas.openxmlformats.org/officeDocument/2006/relationships/image" Target="../media/image52.svg"/><Relationship Id="rId20" Type="http://schemas.openxmlformats.org/officeDocument/2006/relationships/tags" Target="../tags/tag432.xml"/><Relationship Id="rId41" Type="http://schemas.openxmlformats.org/officeDocument/2006/relationships/tags" Target="../tags/tag453.xml"/><Relationship Id="rId54" Type="http://schemas.openxmlformats.org/officeDocument/2006/relationships/image" Target="../media/image47.png"/><Relationship Id="rId1" Type="http://schemas.openxmlformats.org/officeDocument/2006/relationships/tags" Target="../tags/tag413.xml"/><Relationship Id="rId6" Type="http://schemas.openxmlformats.org/officeDocument/2006/relationships/tags" Target="../tags/tag418.xml"/><Relationship Id="rId15" Type="http://schemas.openxmlformats.org/officeDocument/2006/relationships/tags" Target="../tags/tag427.xml"/><Relationship Id="rId23" Type="http://schemas.openxmlformats.org/officeDocument/2006/relationships/tags" Target="../tags/tag435.xml"/><Relationship Id="rId28" Type="http://schemas.openxmlformats.org/officeDocument/2006/relationships/tags" Target="../tags/tag440.xml"/><Relationship Id="rId36" Type="http://schemas.openxmlformats.org/officeDocument/2006/relationships/tags" Target="../tags/tag448.xml"/><Relationship Id="rId49" Type="http://schemas.openxmlformats.org/officeDocument/2006/relationships/slideLayout" Target="../slideLayouts/slideLayout7.xml"/><Relationship Id="rId57" Type="http://schemas.openxmlformats.org/officeDocument/2006/relationships/image" Target="../media/image50.svg"/><Relationship Id="rId10" Type="http://schemas.openxmlformats.org/officeDocument/2006/relationships/tags" Target="../tags/tag422.xml"/><Relationship Id="rId31" Type="http://schemas.openxmlformats.org/officeDocument/2006/relationships/tags" Target="../tags/tag443.xml"/><Relationship Id="rId44" Type="http://schemas.openxmlformats.org/officeDocument/2006/relationships/tags" Target="../tags/tag456.xml"/><Relationship Id="rId52" Type="http://schemas.openxmlformats.org/officeDocument/2006/relationships/image" Target="../media/image45.png"/><Relationship Id="rId60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468.xml"/><Relationship Id="rId3" Type="http://schemas.openxmlformats.org/officeDocument/2006/relationships/tags" Target="../tags/tag463.xml"/><Relationship Id="rId7" Type="http://schemas.openxmlformats.org/officeDocument/2006/relationships/tags" Target="../tags/tag467.xml"/><Relationship Id="rId2" Type="http://schemas.openxmlformats.org/officeDocument/2006/relationships/tags" Target="../tags/tag462.xml"/><Relationship Id="rId1" Type="http://schemas.openxmlformats.org/officeDocument/2006/relationships/tags" Target="../tags/tag461.xml"/><Relationship Id="rId6" Type="http://schemas.openxmlformats.org/officeDocument/2006/relationships/tags" Target="../tags/tag466.xml"/><Relationship Id="rId11" Type="http://schemas.openxmlformats.org/officeDocument/2006/relationships/image" Target="../media/image1.png"/><Relationship Id="rId5" Type="http://schemas.openxmlformats.org/officeDocument/2006/relationships/tags" Target="../tags/tag465.xml"/><Relationship Id="rId10" Type="http://schemas.openxmlformats.org/officeDocument/2006/relationships/notesSlide" Target="../notesSlides/notesSlide2.xml"/><Relationship Id="rId4" Type="http://schemas.openxmlformats.org/officeDocument/2006/relationships/tags" Target="../tags/tag464.xml"/><Relationship Id="rId9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3" Type="http://schemas.openxmlformats.org/officeDocument/2006/relationships/tags" Target="../tags/tag100.xml"/><Relationship Id="rId21" Type="http://schemas.openxmlformats.org/officeDocument/2006/relationships/tags" Target="../tags/tag118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tags" Target="../tags/tag117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image" Target="../media/image5.png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13" Type="http://schemas.openxmlformats.org/officeDocument/2006/relationships/tags" Target="../tags/tag131.xml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12" Type="http://schemas.openxmlformats.org/officeDocument/2006/relationships/tags" Target="../tags/tag130.xml"/><Relationship Id="rId2" Type="http://schemas.openxmlformats.org/officeDocument/2006/relationships/tags" Target="../tags/tag120.xml"/><Relationship Id="rId16" Type="http://schemas.openxmlformats.org/officeDocument/2006/relationships/image" Target="../media/image6.png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5" Type="http://schemas.openxmlformats.org/officeDocument/2006/relationships/tags" Target="../tags/tag123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28.xml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tags" Target="../tags/tag13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tags" Target="../tags/tag145.xml"/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2" Type="http://schemas.openxmlformats.org/officeDocument/2006/relationships/tags" Target="../tags/tag134.xml"/><Relationship Id="rId16" Type="http://schemas.openxmlformats.org/officeDocument/2006/relationships/image" Target="../media/image8.png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5" Type="http://schemas.openxmlformats.org/officeDocument/2006/relationships/tags" Target="../tags/tag137.xml"/><Relationship Id="rId15" Type="http://schemas.openxmlformats.org/officeDocument/2006/relationships/image" Target="../media/image7.png"/><Relationship Id="rId10" Type="http://schemas.openxmlformats.org/officeDocument/2006/relationships/tags" Target="../tags/tag142.xml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13" Type="http://schemas.openxmlformats.org/officeDocument/2006/relationships/tags" Target="../tags/tag158.xml"/><Relationship Id="rId18" Type="http://schemas.openxmlformats.org/officeDocument/2006/relationships/tags" Target="../tags/tag163.xml"/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12" Type="http://schemas.openxmlformats.org/officeDocument/2006/relationships/tags" Target="../tags/tag157.xml"/><Relationship Id="rId17" Type="http://schemas.openxmlformats.org/officeDocument/2006/relationships/tags" Target="../tags/tag162.xml"/><Relationship Id="rId2" Type="http://schemas.openxmlformats.org/officeDocument/2006/relationships/tags" Target="../tags/tag147.xml"/><Relationship Id="rId16" Type="http://schemas.openxmlformats.org/officeDocument/2006/relationships/tags" Target="../tags/tag161.xml"/><Relationship Id="rId20" Type="http://schemas.openxmlformats.org/officeDocument/2006/relationships/chart" Target="../charts/chart1.xml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11" Type="http://schemas.openxmlformats.org/officeDocument/2006/relationships/tags" Target="../tags/tag156.xml"/><Relationship Id="rId5" Type="http://schemas.openxmlformats.org/officeDocument/2006/relationships/tags" Target="../tags/tag150.xml"/><Relationship Id="rId15" Type="http://schemas.openxmlformats.org/officeDocument/2006/relationships/tags" Target="../tags/tag160.xml"/><Relationship Id="rId10" Type="http://schemas.openxmlformats.org/officeDocument/2006/relationships/tags" Target="../tags/tag155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149.xml"/><Relationship Id="rId9" Type="http://schemas.openxmlformats.org/officeDocument/2006/relationships/tags" Target="../tags/tag154.xml"/><Relationship Id="rId14" Type="http://schemas.openxmlformats.org/officeDocument/2006/relationships/tags" Target="../tags/tag15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78.xml"/><Relationship Id="rId18" Type="http://schemas.openxmlformats.org/officeDocument/2006/relationships/tags" Target="../tags/tag183.xml"/><Relationship Id="rId26" Type="http://schemas.openxmlformats.org/officeDocument/2006/relationships/tags" Target="../tags/tag191.xml"/><Relationship Id="rId39" Type="http://schemas.openxmlformats.org/officeDocument/2006/relationships/slideLayout" Target="../slideLayouts/slideLayout7.xml"/><Relationship Id="rId21" Type="http://schemas.openxmlformats.org/officeDocument/2006/relationships/tags" Target="../tags/tag186.xml"/><Relationship Id="rId34" Type="http://schemas.openxmlformats.org/officeDocument/2006/relationships/tags" Target="../tags/tag199.xml"/><Relationship Id="rId42" Type="http://schemas.openxmlformats.org/officeDocument/2006/relationships/image" Target="../media/image11.png"/><Relationship Id="rId47" Type="http://schemas.openxmlformats.org/officeDocument/2006/relationships/image" Target="../media/image16.svg"/><Relationship Id="rId7" Type="http://schemas.openxmlformats.org/officeDocument/2006/relationships/tags" Target="../tags/tag172.xml"/><Relationship Id="rId2" Type="http://schemas.openxmlformats.org/officeDocument/2006/relationships/tags" Target="../tags/tag167.xml"/><Relationship Id="rId16" Type="http://schemas.openxmlformats.org/officeDocument/2006/relationships/tags" Target="../tags/tag181.xml"/><Relationship Id="rId29" Type="http://schemas.openxmlformats.org/officeDocument/2006/relationships/tags" Target="../tags/tag194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tags" Target="../tags/tag176.xml"/><Relationship Id="rId24" Type="http://schemas.openxmlformats.org/officeDocument/2006/relationships/tags" Target="../tags/tag189.xml"/><Relationship Id="rId32" Type="http://schemas.openxmlformats.org/officeDocument/2006/relationships/tags" Target="../tags/tag197.xml"/><Relationship Id="rId37" Type="http://schemas.openxmlformats.org/officeDocument/2006/relationships/tags" Target="../tags/tag202.xml"/><Relationship Id="rId40" Type="http://schemas.openxmlformats.org/officeDocument/2006/relationships/image" Target="../media/image9.png"/><Relationship Id="rId45" Type="http://schemas.openxmlformats.org/officeDocument/2006/relationships/image" Target="../media/image14.svg"/><Relationship Id="rId5" Type="http://schemas.openxmlformats.org/officeDocument/2006/relationships/tags" Target="../tags/tag170.xml"/><Relationship Id="rId15" Type="http://schemas.openxmlformats.org/officeDocument/2006/relationships/tags" Target="../tags/tag180.xml"/><Relationship Id="rId23" Type="http://schemas.openxmlformats.org/officeDocument/2006/relationships/tags" Target="../tags/tag188.xml"/><Relationship Id="rId28" Type="http://schemas.openxmlformats.org/officeDocument/2006/relationships/tags" Target="../tags/tag193.xml"/><Relationship Id="rId36" Type="http://schemas.openxmlformats.org/officeDocument/2006/relationships/tags" Target="../tags/tag201.xml"/><Relationship Id="rId10" Type="http://schemas.openxmlformats.org/officeDocument/2006/relationships/tags" Target="../tags/tag175.xml"/><Relationship Id="rId19" Type="http://schemas.openxmlformats.org/officeDocument/2006/relationships/tags" Target="../tags/tag184.xml"/><Relationship Id="rId31" Type="http://schemas.openxmlformats.org/officeDocument/2006/relationships/tags" Target="../tags/tag196.xml"/><Relationship Id="rId44" Type="http://schemas.openxmlformats.org/officeDocument/2006/relationships/image" Target="../media/image13.png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tags" Target="../tags/tag179.xml"/><Relationship Id="rId22" Type="http://schemas.openxmlformats.org/officeDocument/2006/relationships/tags" Target="../tags/tag187.xml"/><Relationship Id="rId27" Type="http://schemas.openxmlformats.org/officeDocument/2006/relationships/tags" Target="../tags/tag192.xml"/><Relationship Id="rId30" Type="http://schemas.openxmlformats.org/officeDocument/2006/relationships/tags" Target="../tags/tag195.xml"/><Relationship Id="rId35" Type="http://schemas.openxmlformats.org/officeDocument/2006/relationships/tags" Target="../tags/tag200.xml"/><Relationship Id="rId43" Type="http://schemas.openxmlformats.org/officeDocument/2006/relationships/image" Target="../media/image12.svg"/><Relationship Id="rId8" Type="http://schemas.openxmlformats.org/officeDocument/2006/relationships/tags" Target="../tags/tag173.xml"/><Relationship Id="rId3" Type="http://schemas.openxmlformats.org/officeDocument/2006/relationships/tags" Target="../tags/tag168.xml"/><Relationship Id="rId12" Type="http://schemas.openxmlformats.org/officeDocument/2006/relationships/tags" Target="../tags/tag177.xml"/><Relationship Id="rId17" Type="http://schemas.openxmlformats.org/officeDocument/2006/relationships/tags" Target="../tags/tag182.xml"/><Relationship Id="rId25" Type="http://schemas.openxmlformats.org/officeDocument/2006/relationships/tags" Target="../tags/tag190.xml"/><Relationship Id="rId33" Type="http://schemas.openxmlformats.org/officeDocument/2006/relationships/tags" Target="../tags/tag198.xml"/><Relationship Id="rId38" Type="http://schemas.openxmlformats.org/officeDocument/2006/relationships/tags" Target="../tags/tag203.xml"/><Relationship Id="rId46" Type="http://schemas.openxmlformats.org/officeDocument/2006/relationships/image" Target="../media/image15.png"/><Relationship Id="rId20" Type="http://schemas.openxmlformats.org/officeDocument/2006/relationships/tags" Target="../tags/tag185.xml"/><Relationship Id="rId41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27050"/>
            <a:ext cx="11653917" cy="5803900"/>
          </a:xfrm>
          <a:prstGeom prst="rect">
            <a:avLst/>
          </a:prstGeom>
          <a:solidFill>
            <a:srgbClr val="0B4FE9">
              <a:alpha val="8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527050"/>
            <a:ext cx="3566795" cy="1758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007" h="6412">
                <a:moveTo>
                  <a:pt x="0" y="0"/>
                </a:moveTo>
                <a:lnTo>
                  <a:pt x="916" y="0"/>
                </a:lnTo>
                <a:lnTo>
                  <a:pt x="916" y="916"/>
                </a:lnTo>
                <a:lnTo>
                  <a:pt x="0" y="916"/>
                </a:lnTo>
                <a:lnTo>
                  <a:pt x="0" y="0"/>
                </a:lnTo>
                <a:close/>
                <a:moveTo>
                  <a:pt x="1099" y="0"/>
                </a:moveTo>
                <a:lnTo>
                  <a:pt x="2015" y="0"/>
                </a:lnTo>
                <a:lnTo>
                  <a:pt x="2015" y="916"/>
                </a:lnTo>
                <a:lnTo>
                  <a:pt x="1099" y="916"/>
                </a:lnTo>
                <a:lnTo>
                  <a:pt x="1099" y="0"/>
                </a:lnTo>
                <a:close/>
                <a:moveTo>
                  <a:pt x="2198" y="0"/>
                </a:moveTo>
                <a:lnTo>
                  <a:pt x="3114" y="0"/>
                </a:lnTo>
                <a:lnTo>
                  <a:pt x="3114" y="916"/>
                </a:lnTo>
                <a:lnTo>
                  <a:pt x="2198" y="916"/>
                </a:lnTo>
                <a:lnTo>
                  <a:pt x="2198" y="0"/>
                </a:lnTo>
                <a:close/>
                <a:moveTo>
                  <a:pt x="3298" y="0"/>
                </a:moveTo>
                <a:lnTo>
                  <a:pt x="4214" y="0"/>
                </a:lnTo>
                <a:lnTo>
                  <a:pt x="4214" y="916"/>
                </a:lnTo>
                <a:lnTo>
                  <a:pt x="3298" y="916"/>
                </a:lnTo>
                <a:lnTo>
                  <a:pt x="3298" y="0"/>
                </a:lnTo>
                <a:close/>
                <a:moveTo>
                  <a:pt x="4397" y="0"/>
                </a:moveTo>
                <a:lnTo>
                  <a:pt x="5313" y="0"/>
                </a:lnTo>
                <a:lnTo>
                  <a:pt x="5313" y="916"/>
                </a:lnTo>
                <a:lnTo>
                  <a:pt x="4397" y="916"/>
                </a:lnTo>
                <a:lnTo>
                  <a:pt x="4397" y="0"/>
                </a:lnTo>
                <a:close/>
                <a:moveTo>
                  <a:pt x="5496" y="0"/>
                </a:moveTo>
                <a:lnTo>
                  <a:pt x="6412" y="0"/>
                </a:lnTo>
                <a:lnTo>
                  <a:pt x="6412" y="916"/>
                </a:lnTo>
                <a:lnTo>
                  <a:pt x="5496" y="916"/>
                </a:lnTo>
                <a:lnTo>
                  <a:pt x="5496" y="0"/>
                </a:lnTo>
                <a:close/>
                <a:moveTo>
                  <a:pt x="6595" y="0"/>
                </a:moveTo>
                <a:lnTo>
                  <a:pt x="7511" y="0"/>
                </a:lnTo>
                <a:lnTo>
                  <a:pt x="7511" y="916"/>
                </a:lnTo>
                <a:lnTo>
                  <a:pt x="6595" y="916"/>
                </a:lnTo>
                <a:lnTo>
                  <a:pt x="6595" y="0"/>
                </a:lnTo>
                <a:close/>
                <a:moveTo>
                  <a:pt x="9893" y="0"/>
                </a:moveTo>
                <a:lnTo>
                  <a:pt x="10809" y="0"/>
                </a:lnTo>
                <a:lnTo>
                  <a:pt x="10809" y="916"/>
                </a:lnTo>
                <a:lnTo>
                  <a:pt x="9893" y="916"/>
                </a:lnTo>
                <a:lnTo>
                  <a:pt x="9893" y="0"/>
                </a:lnTo>
                <a:close/>
                <a:moveTo>
                  <a:pt x="10992" y="0"/>
                </a:moveTo>
                <a:lnTo>
                  <a:pt x="11908" y="0"/>
                </a:lnTo>
                <a:lnTo>
                  <a:pt x="11908" y="916"/>
                </a:lnTo>
                <a:lnTo>
                  <a:pt x="10992" y="916"/>
                </a:lnTo>
                <a:lnTo>
                  <a:pt x="10992" y="0"/>
                </a:lnTo>
                <a:close/>
                <a:moveTo>
                  <a:pt x="0" y="1099"/>
                </a:moveTo>
                <a:lnTo>
                  <a:pt x="916" y="1099"/>
                </a:lnTo>
                <a:lnTo>
                  <a:pt x="916" y="2015"/>
                </a:lnTo>
                <a:lnTo>
                  <a:pt x="0" y="2015"/>
                </a:lnTo>
                <a:lnTo>
                  <a:pt x="0" y="1099"/>
                </a:lnTo>
                <a:close/>
                <a:moveTo>
                  <a:pt x="1099" y="1099"/>
                </a:moveTo>
                <a:lnTo>
                  <a:pt x="2015" y="1099"/>
                </a:lnTo>
                <a:lnTo>
                  <a:pt x="2015" y="2015"/>
                </a:lnTo>
                <a:lnTo>
                  <a:pt x="1099" y="2015"/>
                </a:lnTo>
                <a:lnTo>
                  <a:pt x="1099" y="1099"/>
                </a:lnTo>
                <a:close/>
                <a:moveTo>
                  <a:pt x="2198" y="1099"/>
                </a:moveTo>
                <a:lnTo>
                  <a:pt x="3114" y="1099"/>
                </a:lnTo>
                <a:lnTo>
                  <a:pt x="3114" y="2015"/>
                </a:lnTo>
                <a:lnTo>
                  <a:pt x="2198" y="2015"/>
                </a:lnTo>
                <a:lnTo>
                  <a:pt x="2198" y="1099"/>
                </a:lnTo>
                <a:close/>
                <a:moveTo>
                  <a:pt x="6595" y="1099"/>
                </a:moveTo>
                <a:lnTo>
                  <a:pt x="7511" y="1099"/>
                </a:lnTo>
                <a:lnTo>
                  <a:pt x="7511" y="2015"/>
                </a:lnTo>
                <a:lnTo>
                  <a:pt x="6595" y="2015"/>
                </a:lnTo>
                <a:lnTo>
                  <a:pt x="6595" y="1099"/>
                </a:lnTo>
                <a:close/>
                <a:moveTo>
                  <a:pt x="8794" y="1099"/>
                </a:moveTo>
                <a:lnTo>
                  <a:pt x="9710" y="1099"/>
                </a:lnTo>
                <a:lnTo>
                  <a:pt x="9710" y="2015"/>
                </a:lnTo>
                <a:lnTo>
                  <a:pt x="8794" y="2015"/>
                </a:lnTo>
                <a:lnTo>
                  <a:pt x="8794" y="1099"/>
                </a:lnTo>
                <a:close/>
                <a:moveTo>
                  <a:pt x="9893" y="1099"/>
                </a:moveTo>
                <a:lnTo>
                  <a:pt x="10809" y="1099"/>
                </a:lnTo>
                <a:lnTo>
                  <a:pt x="10809" y="2015"/>
                </a:lnTo>
                <a:lnTo>
                  <a:pt x="9893" y="2015"/>
                </a:lnTo>
                <a:lnTo>
                  <a:pt x="9893" y="1099"/>
                </a:lnTo>
                <a:close/>
                <a:moveTo>
                  <a:pt x="0" y="2199"/>
                </a:moveTo>
                <a:lnTo>
                  <a:pt x="916" y="2199"/>
                </a:lnTo>
                <a:lnTo>
                  <a:pt x="916" y="3115"/>
                </a:lnTo>
                <a:lnTo>
                  <a:pt x="0" y="3115"/>
                </a:lnTo>
                <a:lnTo>
                  <a:pt x="0" y="2199"/>
                </a:lnTo>
                <a:close/>
                <a:moveTo>
                  <a:pt x="1099" y="2199"/>
                </a:moveTo>
                <a:lnTo>
                  <a:pt x="2015" y="2199"/>
                </a:lnTo>
                <a:lnTo>
                  <a:pt x="2015" y="3115"/>
                </a:lnTo>
                <a:lnTo>
                  <a:pt x="1099" y="3115"/>
                </a:lnTo>
                <a:lnTo>
                  <a:pt x="1099" y="2199"/>
                </a:lnTo>
                <a:close/>
                <a:moveTo>
                  <a:pt x="2198" y="2199"/>
                </a:moveTo>
                <a:lnTo>
                  <a:pt x="3114" y="2199"/>
                </a:lnTo>
                <a:lnTo>
                  <a:pt x="3114" y="3115"/>
                </a:lnTo>
                <a:lnTo>
                  <a:pt x="2198" y="3115"/>
                </a:lnTo>
                <a:lnTo>
                  <a:pt x="2198" y="2199"/>
                </a:lnTo>
                <a:close/>
                <a:moveTo>
                  <a:pt x="3298" y="2199"/>
                </a:moveTo>
                <a:lnTo>
                  <a:pt x="4214" y="2199"/>
                </a:lnTo>
                <a:lnTo>
                  <a:pt x="4214" y="3115"/>
                </a:lnTo>
                <a:lnTo>
                  <a:pt x="3298" y="3115"/>
                </a:lnTo>
                <a:lnTo>
                  <a:pt x="3298" y="2199"/>
                </a:lnTo>
                <a:close/>
                <a:moveTo>
                  <a:pt x="4397" y="2199"/>
                </a:moveTo>
                <a:lnTo>
                  <a:pt x="5313" y="2199"/>
                </a:lnTo>
                <a:lnTo>
                  <a:pt x="5313" y="3115"/>
                </a:lnTo>
                <a:lnTo>
                  <a:pt x="4397" y="3115"/>
                </a:lnTo>
                <a:lnTo>
                  <a:pt x="4397" y="2199"/>
                </a:lnTo>
                <a:close/>
                <a:moveTo>
                  <a:pt x="6595" y="2199"/>
                </a:moveTo>
                <a:lnTo>
                  <a:pt x="7511" y="2199"/>
                </a:lnTo>
                <a:lnTo>
                  <a:pt x="7511" y="3115"/>
                </a:lnTo>
                <a:lnTo>
                  <a:pt x="6595" y="3115"/>
                </a:lnTo>
                <a:lnTo>
                  <a:pt x="6595" y="2199"/>
                </a:lnTo>
                <a:close/>
                <a:moveTo>
                  <a:pt x="7694" y="2199"/>
                </a:moveTo>
                <a:lnTo>
                  <a:pt x="8610" y="2199"/>
                </a:lnTo>
                <a:lnTo>
                  <a:pt x="8610" y="3115"/>
                </a:lnTo>
                <a:lnTo>
                  <a:pt x="7694" y="3115"/>
                </a:lnTo>
                <a:lnTo>
                  <a:pt x="7694" y="2199"/>
                </a:lnTo>
                <a:close/>
                <a:moveTo>
                  <a:pt x="0" y="3298"/>
                </a:moveTo>
                <a:lnTo>
                  <a:pt x="916" y="3298"/>
                </a:lnTo>
                <a:lnTo>
                  <a:pt x="916" y="4214"/>
                </a:lnTo>
                <a:lnTo>
                  <a:pt x="0" y="4214"/>
                </a:lnTo>
                <a:lnTo>
                  <a:pt x="0" y="3298"/>
                </a:lnTo>
                <a:close/>
                <a:moveTo>
                  <a:pt x="1099" y="3298"/>
                </a:moveTo>
                <a:lnTo>
                  <a:pt x="2015" y="3298"/>
                </a:lnTo>
                <a:lnTo>
                  <a:pt x="2015" y="4214"/>
                </a:lnTo>
                <a:lnTo>
                  <a:pt x="1099" y="4214"/>
                </a:lnTo>
                <a:lnTo>
                  <a:pt x="1099" y="3298"/>
                </a:lnTo>
                <a:close/>
                <a:moveTo>
                  <a:pt x="2198" y="3298"/>
                </a:moveTo>
                <a:lnTo>
                  <a:pt x="3114" y="3298"/>
                </a:lnTo>
                <a:lnTo>
                  <a:pt x="3114" y="4214"/>
                </a:lnTo>
                <a:lnTo>
                  <a:pt x="2198" y="4214"/>
                </a:lnTo>
                <a:lnTo>
                  <a:pt x="2198" y="3298"/>
                </a:lnTo>
                <a:close/>
                <a:moveTo>
                  <a:pt x="3298" y="3298"/>
                </a:moveTo>
                <a:lnTo>
                  <a:pt x="4214" y="3298"/>
                </a:lnTo>
                <a:lnTo>
                  <a:pt x="4214" y="4214"/>
                </a:lnTo>
                <a:lnTo>
                  <a:pt x="3298" y="4214"/>
                </a:lnTo>
                <a:lnTo>
                  <a:pt x="3298" y="3298"/>
                </a:lnTo>
                <a:close/>
                <a:moveTo>
                  <a:pt x="4397" y="3298"/>
                </a:moveTo>
                <a:lnTo>
                  <a:pt x="5313" y="3298"/>
                </a:lnTo>
                <a:lnTo>
                  <a:pt x="5313" y="4214"/>
                </a:lnTo>
                <a:lnTo>
                  <a:pt x="4397" y="4214"/>
                </a:lnTo>
                <a:lnTo>
                  <a:pt x="4397" y="3298"/>
                </a:lnTo>
                <a:close/>
                <a:moveTo>
                  <a:pt x="5496" y="3298"/>
                </a:moveTo>
                <a:lnTo>
                  <a:pt x="6412" y="3298"/>
                </a:lnTo>
                <a:lnTo>
                  <a:pt x="6412" y="4214"/>
                </a:lnTo>
                <a:lnTo>
                  <a:pt x="5496" y="4214"/>
                </a:lnTo>
                <a:lnTo>
                  <a:pt x="5496" y="3298"/>
                </a:lnTo>
                <a:close/>
                <a:moveTo>
                  <a:pt x="6595" y="3298"/>
                </a:moveTo>
                <a:lnTo>
                  <a:pt x="7511" y="3298"/>
                </a:lnTo>
                <a:lnTo>
                  <a:pt x="7511" y="4214"/>
                </a:lnTo>
                <a:lnTo>
                  <a:pt x="6595" y="4214"/>
                </a:lnTo>
                <a:lnTo>
                  <a:pt x="6595" y="3298"/>
                </a:lnTo>
                <a:close/>
                <a:moveTo>
                  <a:pt x="0" y="4397"/>
                </a:moveTo>
                <a:lnTo>
                  <a:pt x="916" y="4397"/>
                </a:lnTo>
                <a:lnTo>
                  <a:pt x="916" y="5313"/>
                </a:lnTo>
                <a:lnTo>
                  <a:pt x="0" y="5313"/>
                </a:lnTo>
                <a:lnTo>
                  <a:pt x="0" y="4397"/>
                </a:lnTo>
                <a:close/>
                <a:moveTo>
                  <a:pt x="1099" y="4397"/>
                </a:moveTo>
                <a:lnTo>
                  <a:pt x="2015" y="4397"/>
                </a:lnTo>
                <a:lnTo>
                  <a:pt x="2015" y="5313"/>
                </a:lnTo>
                <a:lnTo>
                  <a:pt x="1099" y="5313"/>
                </a:lnTo>
                <a:lnTo>
                  <a:pt x="1099" y="4397"/>
                </a:lnTo>
                <a:close/>
                <a:moveTo>
                  <a:pt x="2198" y="4397"/>
                </a:moveTo>
                <a:lnTo>
                  <a:pt x="3114" y="4397"/>
                </a:lnTo>
                <a:lnTo>
                  <a:pt x="3114" y="5313"/>
                </a:lnTo>
                <a:lnTo>
                  <a:pt x="2198" y="5313"/>
                </a:lnTo>
                <a:lnTo>
                  <a:pt x="2198" y="4397"/>
                </a:lnTo>
                <a:close/>
                <a:moveTo>
                  <a:pt x="3298" y="4397"/>
                </a:moveTo>
                <a:lnTo>
                  <a:pt x="4214" y="4397"/>
                </a:lnTo>
                <a:lnTo>
                  <a:pt x="4214" y="5313"/>
                </a:lnTo>
                <a:lnTo>
                  <a:pt x="3298" y="5313"/>
                </a:lnTo>
                <a:lnTo>
                  <a:pt x="3298" y="4397"/>
                </a:lnTo>
                <a:close/>
                <a:moveTo>
                  <a:pt x="4397" y="4397"/>
                </a:moveTo>
                <a:lnTo>
                  <a:pt x="5313" y="4397"/>
                </a:lnTo>
                <a:lnTo>
                  <a:pt x="5313" y="5313"/>
                </a:lnTo>
                <a:lnTo>
                  <a:pt x="4397" y="5313"/>
                </a:lnTo>
                <a:lnTo>
                  <a:pt x="4397" y="4397"/>
                </a:lnTo>
                <a:close/>
                <a:moveTo>
                  <a:pt x="5496" y="4397"/>
                </a:moveTo>
                <a:lnTo>
                  <a:pt x="6412" y="4397"/>
                </a:lnTo>
                <a:lnTo>
                  <a:pt x="6412" y="5313"/>
                </a:lnTo>
                <a:lnTo>
                  <a:pt x="5496" y="5313"/>
                </a:lnTo>
                <a:lnTo>
                  <a:pt x="5496" y="4397"/>
                </a:lnTo>
                <a:close/>
                <a:moveTo>
                  <a:pt x="6595" y="4397"/>
                </a:moveTo>
                <a:lnTo>
                  <a:pt x="7511" y="4397"/>
                </a:lnTo>
                <a:lnTo>
                  <a:pt x="7511" y="5313"/>
                </a:lnTo>
                <a:lnTo>
                  <a:pt x="6595" y="5313"/>
                </a:lnTo>
                <a:lnTo>
                  <a:pt x="6595" y="4397"/>
                </a:lnTo>
                <a:close/>
                <a:moveTo>
                  <a:pt x="12091" y="4397"/>
                </a:moveTo>
                <a:lnTo>
                  <a:pt x="13007" y="4397"/>
                </a:lnTo>
                <a:lnTo>
                  <a:pt x="13007" y="5313"/>
                </a:lnTo>
                <a:lnTo>
                  <a:pt x="12091" y="5313"/>
                </a:lnTo>
                <a:lnTo>
                  <a:pt x="12091" y="4397"/>
                </a:lnTo>
                <a:close/>
                <a:moveTo>
                  <a:pt x="0" y="5496"/>
                </a:moveTo>
                <a:lnTo>
                  <a:pt x="916" y="5496"/>
                </a:lnTo>
                <a:lnTo>
                  <a:pt x="916" y="6412"/>
                </a:lnTo>
                <a:lnTo>
                  <a:pt x="0" y="6412"/>
                </a:lnTo>
                <a:lnTo>
                  <a:pt x="0" y="5496"/>
                </a:lnTo>
                <a:close/>
                <a:moveTo>
                  <a:pt x="1099" y="5496"/>
                </a:moveTo>
                <a:lnTo>
                  <a:pt x="2015" y="5496"/>
                </a:lnTo>
                <a:lnTo>
                  <a:pt x="2015" y="6412"/>
                </a:lnTo>
                <a:lnTo>
                  <a:pt x="1099" y="6412"/>
                </a:lnTo>
                <a:lnTo>
                  <a:pt x="1099" y="5496"/>
                </a:lnTo>
                <a:close/>
                <a:moveTo>
                  <a:pt x="2198" y="5496"/>
                </a:moveTo>
                <a:lnTo>
                  <a:pt x="3114" y="5496"/>
                </a:lnTo>
                <a:lnTo>
                  <a:pt x="3114" y="6412"/>
                </a:lnTo>
                <a:lnTo>
                  <a:pt x="2198" y="6412"/>
                </a:lnTo>
                <a:lnTo>
                  <a:pt x="2198" y="5496"/>
                </a:lnTo>
                <a:close/>
                <a:moveTo>
                  <a:pt x="3298" y="5496"/>
                </a:moveTo>
                <a:lnTo>
                  <a:pt x="4214" y="5496"/>
                </a:lnTo>
                <a:lnTo>
                  <a:pt x="4214" y="6412"/>
                </a:lnTo>
                <a:lnTo>
                  <a:pt x="3298" y="6412"/>
                </a:lnTo>
                <a:lnTo>
                  <a:pt x="3298" y="5496"/>
                </a:lnTo>
                <a:close/>
              </a:path>
            </a:pathLst>
          </a:custGeom>
          <a:gradFill>
            <a:gsLst>
              <a:gs pos="0">
                <a:srgbClr val="FFFFFF">
                  <a:alpha val="6000"/>
                </a:srgbClr>
              </a:gs>
              <a:gs pos="100000">
                <a:srgbClr val="FFFFFF">
                  <a:alpha val="100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646545" y="527050"/>
            <a:ext cx="3266440" cy="5821680"/>
            <a:chOff x="4079" y="1006"/>
            <a:chExt cx="5144" cy="9168"/>
          </a:xfrm>
        </p:grpSpPr>
        <p:sp>
          <p:nvSpPr>
            <p:cNvPr id="20" name="任意多边形 19"/>
            <p:cNvSpPr/>
            <p:nvPr/>
          </p:nvSpPr>
          <p:spPr>
            <a:xfrm>
              <a:off x="4499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5756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5337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4918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6175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4079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429895" y="2299970"/>
            <a:ext cx="71418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毕业设计答辩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52755" y="1377315"/>
            <a:ext cx="24968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>
                <a:solidFill>
                  <a:srgbClr val="FFC000"/>
                </a:solidFill>
                <a:latin typeface="优设标题黑" panose="00000500000000000000" charset="-122"/>
                <a:ea typeface="优设标题黑" panose="00000500000000000000" charset="-122"/>
                <a:sym typeface="+mn-ea"/>
              </a:rPr>
              <a:t>计算机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52755" y="3828415"/>
            <a:ext cx="49466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>
                <a:solidFill>
                  <a:schemeClr val="bg1"/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  <a:sym typeface="+mn-ea"/>
              </a:rPr>
              <a:t>XX</a:t>
            </a:r>
            <a:r>
              <a:rPr lang="zh-CN" altLang="en-US" sz="2000" dirty="0">
                <a:solidFill>
                  <a:schemeClr val="bg1"/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  <a:sym typeface="+mn-ea"/>
              </a:rPr>
              <a:t>学院毕业设计答辩演示</a:t>
            </a:r>
            <a:r>
              <a:rPr lang="en-US" altLang="zh-CN" sz="2000" dirty="0">
                <a:solidFill>
                  <a:schemeClr val="bg1"/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  <a:sym typeface="+mn-ea"/>
              </a:rPr>
              <a:t>PPT</a:t>
            </a:r>
            <a:r>
              <a:rPr lang="zh-CN" altLang="en-US" sz="2000" dirty="0">
                <a:solidFill>
                  <a:schemeClr val="bg1"/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  <a:sym typeface="+mn-ea"/>
              </a:rPr>
              <a:t>模板</a:t>
            </a:r>
          </a:p>
        </p:txBody>
      </p:sp>
      <p:grpSp>
        <p:nvGrpSpPr>
          <p:cNvPr id="42" name="组合 41"/>
          <p:cNvGrpSpPr/>
          <p:nvPr>
            <p:custDataLst>
              <p:tags r:id="rId3"/>
            </p:custDataLst>
          </p:nvPr>
        </p:nvGrpSpPr>
        <p:grpSpPr>
          <a:xfrm>
            <a:off x="490221" y="5246370"/>
            <a:ext cx="1936115" cy="376555"/>
            <a:chOff x="1100" y="8483"/>
            <a:chExt cx="3606" cy="593"/>
          </a:xfrm>
        </p:grpSpPr>
        <p:sp>
          <p:nvSpPr>
            <p:cNvPr id="43" name="圆角矩形 42"/>
            <p:cNvSpPr/>
            <p:nvPr>
              <p:custDataLst>
                <p:tags r:id="rId9"/>
              </p:custDataLst>
            </p:nvPr>
          </p:nvSpPr>
          <p:spPr>
            <a:xfrm>
              <a:off x="1100" y="8483"/>
              <a:ext cx="3606" cy="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>
              <p:custDataLst>
                <p:tags r:id="rId10"/>
              </p:custDataLst>
            </p:nvPr>
          </p:nvSpPr>
          <p:spPr>
            <a:xfrm>
              <a:off x="1149" y="8525"/>
              <a:ext cx="3415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cap="all" dirty="0">
                  <a:solidFill>
                    <a:srgbClr val="0B4FE9"/>
                  </a:solidFill>
                  <a:uFillTx/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汇报人：</a:t>
              </a:r>
              <a:r>
                <a:rPr lang="en-US" altLang="zh-CN" sz="1600" cap="all" dirty="0">
                  <a:solidFill>
                    <a:srgbClr val="0B4FE9"/>
                  </a:solidFill>
                  <a:uFillTx/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XX</a:t>
              </a:r>
              <a:r>
                <a:rPr lang="zh-CN" altLang="en-US" sz="1600" cap="all" dirty="0">
                  <a:solidFill>
                    <a:srgbClr val="0B4FE9"/>
                  </a:solidFill>
                  <a:uFillTx/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班</a:t>
              </a:r>
              <a:r>
                <a:rPr lang="en-US" altLang="zh-CN" sz="1600" cap="all" dirty="0">
                  <a:solidFill>
                    <a:srgbClr val="0B4FE9"/>
                  </a:solidFill>
                  <a:uFillTx/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XXX</a:t>
              </a:r>
            </a:p>
          </p:txBody>
        </p:sp>
      </p:grpSp>
      <p:grpSp>
        <p:nvGrpSpPr>
          <p:cNvPr id="45" name="组合 44"/>
          <p:cNvGrpSpPr/>
          <p:nvPr>
            <p:custDataLst>
              <p:tags r:id="rId4"/>
            </p:custDataLst>
          </p:nvPr>
        </p:nvGrpSpPr>
        <p:grpSpPr>
          <a:xfrm>
            <a:off x="3113406" y="5242560"/>
            <a:ext cx="1936115" cy="376555"/>
            <a:chOff x="1100" y="8483"/>
            <a:chExt cx="3606" cy="593"/>
          </a:xfrm>
        </p:grpSpPr>
        <p:sp>
          <p:nvSpPr>
            <p:cNvPr id="46" name="圆角矩形 45"/>
            <p:cNvSpPr/>
            <p:nvPr>
              <p:custDataLst>
                <p:tags r:id="rId7"/>
              </p:custDataLst>
            </p:nvPr>
          </p:nvSpPr>
          <p:spPr>
            <a:xfrm>
              <a:off x="1100" y="8483"/>
              <a:ext cx="3606" cy="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>
              <p:custDataLst>
                <p:tags r:id="rId8"/>
              </p:custDataLst>
            </p:nvPr>
          </p:nvSpPr>
          <p:spPr>
            <a:xfrm>
              <a:off x="1227" y="8513"/>
              <a:ext cx="310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cap="all" dirty="0">
                  <a:solidFill>
                    <a:srgbClr val="0B4FE9"/>
                  </a:solidFill>
                  <a:uFillTx/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时间：</a:t>
              </a:r>
              <a:r>
                <a:rPr lang="en-US" altLang="zh-CN" sz="1600" cap="all" dirty="0">
                  <a:solidFill>
                    <a:srgbClr val="0B4FE9"/>
                  </a:solidFill>
                  <a:uFillTx/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202X.X.X</a:t>
              </a:r>
            </a:p>
          </p:txBody>
        </p:sp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13"/>
          <a:srcRect l="1876" t="3160" r="1716" b="2165"/>
          <a:stretch>
            <a:fillRect/>
          </a:stretch>
        </p:blipFill>
        <p:spPr>
          <a:xfrm rot="16200000">
            <a:off x="6264910" y="928370"/>
            <a:ext cx="6869430" cy="50126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18" h="7894">
                <a:moveTo>
                  <a:pt x="40" y="0"/>
                </a:moveTo>
                <a:cubicBezTo>
                  <a:pt x="579" y="1178"/>
                  <a:pt x="1909" y="2693"/>
                  <a:pt x="4245" y="2551"/>
                </a:cubicBezTo>
                <a:cubicBezTo>
                  <a:pt x="5915" y="2458"/>
                  <a:pt x="7443" y="1936"/>
                  <a:pt x="9468" y="4097"/>
                </a:cubicBezTo>
                <a:cubicBezTo>
                  <a:pt x="10380" y="5275"/>
                  <a:pt x="10769" y="5998"/>
                  <a:pt x="10818" y="7894"/>
                </a:cubicBezTo>
                <a:lnTo>
                  <a:pt x="9994" y="7894"/>
                </a:lnTo>
                <a:lnTo>
                  <a:pt x="9988" y="7859"/>
                </a:lnTo>
                <a:cubicBezTo>
                  <a:pt x="9821" y="6839"/>
                  <a:pt x="9247" y="5974"/>
                  <a:pt x="8220" y="6007"/>
                </a:cubicBezTo>
                <a:cubicBezTo>
                  <a:pt x="7192" y="6007"/>
                  <a:pt x="6082" y="6865"/>
                  <a:pt x="5382" y="7882"/>
                </a:cubicBezTo>
                <a:lnTo>
                  <a:pt x="5374" y="7894"/>
                </a:lnTo>
                <a:lnTo>
                  <a:pt x="0" y="7894"/>
                </a:lnTo>
                <a:lnTo>
                  <a:pt x="40" y="0"/>
                </a:lnTo>
                <a:close/>
              </a:path>
            </a:pathLst>
          </a:custGeom>
        </p:spPr>
      </p:pic>
      <p:sp>
        <p:nvSpPr>
          <p:cNvPr id="49" name="同心圆 48"/>
          <p:cNvSpPr/>
          <p:nvPr/>
        </p:nvSpPr>
        <p:spPr>
          <a:xfrm rot="3900000">
            <a:off x="124460" y="139700"/>
            <a:ext cx="986155" cy="986155"/>
          </a:xfrm>
          <a:prstGeom prst="donut">
            <a:avLst/>
          </a:prstGeom>
          <a:gradFill>
            <a:gsLst>
              <a:gs pos="100000">
                <a:srgbClr val="0B4FE9">
                  <a:alpha val="0"/>
                </a:srgbClr>
              </a:gs>
              <a:gs pos="25000">
                <a:srgbClr val="0B4FE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2949575" y="1469708"/>
            <a:ext cx="41700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cap="all">
                <a:solidFill>
                  <a:schemeClr val="bg1"/>
                </a:solidFill>
                <a:uFillTx/>
                <a:latin typeface="优设标题黑" panose="00000500000000000000" charset="-122"/>
                <a:ea typeface="优设标题黑" panose="00000500000000000000" charset="-122"/>
              </a:rPr>
              <a:t>computer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429895" y="4312920"/>
            <a:ext cx="587248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1200">
                <a:solidFill>
                  <a:schemeClr val="bg1"/>
                </a:solidFill>
                <a:latin typeface="阿里巴巴普惠体" panose="00020600040101010101" charset="-122"/>
                <a:ea typeface="阿里巴巴普惠体" panose="00020600040101010101" charset="-122"/>
                <a:cs typeface="思源黑体 CN ExtraLight" panose="020B0200000000000000" charset="-122"/>
                <a:sym typeface="思源黑体 CN ExtraLight" panose="020B0200000000000000" charset="-122"/>
              </a:rPr>
              <a:t>您的正文已经简明扼要，字字珠玑，但信息却错综复杂，需要用更多的文字来表述；但请您尽可能提炼思想的精髓，否则容易造成观者的阅读压力，适得其反。</a:t>
            </a:r>
          </a:p>
        </p:txBody>
      </p:sp>
      <p:pic>
        <p:nvPicPr>
          <p:cNvPr id="54" name="a9c38273bc90a77d0c9187b9308b9ca3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81045" y="-1407160"/>
            <a:ext cx="619125" cy="6191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0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0" grpId="0"/>
      <p:bldP spid="30" grpId="1"/>
      <p:bldP spid="28" grpId="0"/>
      <p:bldP spid="28" grpId="1"/>
      <p:bldP spid="34" grpId="0"/>
      <p:bldP spid="34" grpId="1"/>
      <p:bldP spid="49" grpId="0" animBg="1"/>
      <p:bldP spid="49" grpId="1" animBg="1"/>
      <p:bldP spid="50" grpId="0"/>
      <p:bldP spid="50" grpId="1"/>
      <p:bldP spid="52" grpId="0"/>
      <p:bldP spid="5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635" y="248920"/>
            <a:ext cx="12196445" cy="551815"/>
            <a:chOff x="-1" y="392"/>
            <a:chExt cx="19207" cy="869"/>
          </a:xfrm>
        </p:grpSpPr>
        <p:sp>
          <p:nvSpPr>
            <p:cNvPr id="27" name="文本框 26"/>
            <p:cNvSpPr txBox="1"/>
            <p:nvPr>
              <p:custDataLst>
                <p:tags r:id="rId23"/>
              </p:custDataLst>
            </p:nvPr>
          </p:nvSpPr>
          <p:spPr>
            <a:xfrm rot="10800000">
              <a:off x="-1" y="408"/>
              <a:ext cx="19207" cy="85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24"/>
              </p:custDataLst>
            </p:nvPr>
          </p:nvSpPr>
          <p:spPr>
            <a:xfrm>
              <a:off x="1539" y="408"/>
              <a:ext cx="51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B4FE9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课题研究意义</a:t>
              </a:r>
            </a:p>
          </p:txBody>
        </p:sp>
        <p:sp>
          <p:nvSpPr>
            <p:cNvPr id="18" name="圆角矩形 17"/>
            <p:cNvSpPr/>
            <p:nvPr>
              <p:custDataLst>
                <p:tags r:id="rId25"/>
              </p:custDataLst>
            </p:nvPr>
          </p:nvSpPr>
          <p:spPr>
            <a:xfrm>
              <a:off x="135" y="392"/>
              <a:ext cx="984" cy="85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阿里巴巴普惠体" panose="00020600040101010101" charset="-122"/>
                <a:ea typeface="阿里巴巴普惠体" panose="00020600040101010101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6"/>
              </p:custDataLst>
            </p:nvPr>
          </p:nvSpPr>
          <p:spPr>
            <a:xfrm>
              <a:off x="119" y="408"/>
              <a:ext cx="107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02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27"/>
              </p:custDataLst>
            </p:nvPr>
          </p:nvSpPr>
          <p:spPr>
            <a:xfrm>
              <a:off x="13650" y="602"/>
              <a:ext cx="520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Significance of the research topic</a:t>
              </a:r>
            </a:p>
          </p:txBody>
        </p:sp>
      </p:grpSp>
      <p:grpSp>
        <p:nvGrpSpPr>
          <p:cNvPr id="32" name="组合 31"/>
          <p:cNvGrpSpPr/>
          <p:nvPr>
            <p:custDataLst>
              <p:tags r:id="rId2"/>
            </p:custDataLst>
          </p:nvPr>
        </p:nvGrpSpPr>
        <p:grpSpPr>
          <a:xfrm>
            <a:off x="4010025" y="1547495"/>
            <a:ext cx="6853555" cy="1408430"/>
            <a:chOff x="6315" y="2437"/>
            <a:chExt cx="10793" cy="2218"/>
          </a:xfrm>
        </p:grpSpPr>
        <p:grpSp>
          <p:nvGrpSpPr>
            <p:cNvPr id="8" name="组合 7"/>
            <p:cNvGrpSpPr/>
            <p:nvPr>
              <p:custDataLst>
                <p:tags r:id="rId17"/>
              </p:custDataLst>
            </p:nvPr>
          </p:nvGrpSpPr>
          <p:grpSpPr>
            <a:xfrm>
              <a:off x="6315" y="2901"/>
              <a:ext cx="4539" cy="528"/>
              <a:chOff x="6447" y="3009"/>
              <a:chExt cx="4539" cy="528"/>
            </a:xfrm>
          </p:grpSpPr>
          <p:sp>
            <p:nvSpPr>
              <p:cNvPr id="22" name="椭圆 21"/>
              <p:cNvSpPr/>
              <p:nvPr>
                <p:custDataLst>
                  <p:tags r:id="rId21"/>
                </p:custDataLst>
              </p:nvPr>
            </p:nvSpPr>
            <p:spPr>
              <a:xfrm>
                <a:off x="6447" y="3009"/>
                <a:ext cx="529" cy="529"/>
              </a:xfrm>
              <a:prstGeom prst="ellipse">
                <a:avLst/>
              </a:prstGeom>
              <a:solidFill>
                <a:srgbClr val="0B4F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Bold" panose="020B0800000000000000" charset="-122"/>
                </a:endParaRPr>
              </a:p>
            </p:txBody>
          </p:sp>
          <p:cxnSp>
            <p:nvCxnSpPr>
              <p:cNvPr id="25" name="直接连接符 24"/>
              <p:cNvCxnSpPr/>
              <p:nvPr>
                <p:custDataLst>
                  <p:tags r:id="rId22"/>
                </p:custDataLst>
              </p:nvPr>
            </p:nvCxnSpPr>
            <p:spPr>
              <a:xfrm>
                <a:off x="7316" y="3273"/>
                <a:ext cx="3671" cy="25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组合 2"/>
            <p:cNvGrpSpPr/>
            <p:nvPr>
              <p:custDataLst>
                <p:tags r:id="rId18"/>
              </p:custDataLst>
            </p:nvPr>
          </p:nvGrpSpPr>
          <p:grpSpPr>
            <a:xfrm>
              <a:off x="10782" y="2437"/>
              <a:ext cx="6326" cy="2218"/>
              <a:chOff x="10782" y="2437"/>
              <a:chExt cx="6326" cy="2218"/>
            </a:xfrm>
          </p:grpSpPr>
          <p:sp>
            <p:nvSpPr>
              <p:cNvPr id="23" name="文本框 22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0782" y="2437"/>
                <a:ext cx="3719" cy="53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l"/>
                <a:r>
                  <a:rPr lang="en-US" altLang="zh-CN" sz="2000" b="1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01</a:t>
                </a:r>
                <a:r>
                  <a:rPr lang="zh-CN" altLang="en-US" sz="2000" b="1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、请添加标题</a:t>
                </a:r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10782" y="3119"/>
                <a:ext cx="6327" cy="1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20000"/>
                  </a:lnSpc>
                </a:pPr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Bold" panose="020B0800000000000000" charset="-122"/>
                  </a:rPr>
                  <a:t>单击此处输入你的正文，文字是您思想的提炼，为了最终演示发布的良好效果，请尽量言简意赅的阐述观点；</a:t>
                </a:r>
              </a:p>
            </p:txBody>
          </p:sp>
        </p:grpSp>
      </p:grpSp>
      <p:grpSp>
        <p:nvGrpSpPr>
          <p:cNvPr id="33" name="组合 32"/>
          <p:cNvGrpSpPr/>
          <p:nvPr>
            <p:custDataLst>
              <p:tags r:id="rId3"/>
            </p:custDataLst>
          </p:nvPr>
        </p:nvGrpSpPr>
        <p:grpSpPr>
          <a:xfrm>
            <a:off x="5321935" y="3429000"/>
            <a:ext cx="5784215" cy="1408430"/>
            <a:chOff x="8381" y="5400"/>
            <a:chExt cx="9109" cy="2218"/>
          </a:xfrm>
        </p:grpSpPr>
        <p:grpSp>
          <p:nvGrpSpPr>
            <p:cNvPr id="9" name="组合 8"/>
            <p:cNvGrpSpPr/>
            <p:nvPr>
              <p:custDataLst>
                <p:tags r:id="rId11"/>
              </p:custDataLst>
            </p:nvPr>
          </p:nvGrpSpPr>
          <p:grpSpPr>
            <a:xfrm>
              <a:off x="8381" y="5786"/>
              <a:ext cx="2932" cy="529"/>
              <a:chOff x="6447" y="3009"/>
              <a:chExt cx="2932" cy="529"/>
            </a:xfrm>
          </p:grpSpPr>
          <p:sp>
            <p:nvSpPr>
              <p:cNvPr id="10" name="椭圆 9"/>
              <p:cNvSpPr/>
              <p:nvPr>
                <p:custDataLst>
                  <p:tags r:id="rId15"/>
                </p:custDataLst>
              </p:nvPr>
            </p:nvSpPr>
            <p:spPr>
              <a:xfrm>
                <a:off x="6447" y="3009"/>
                <a:ext cx="529" cy="529"/>
              </a:xfrm>
              <a:prstGeom prst="ellipse">
                <a:avLst/>
              </a:prstGeom>
              <a:solidFill>
                <a:srgbClr val="0B4F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Bold" panose="020B0800000000000000" charset="-122"/>
                </a:endParaRPr>
              </a:p>
            </p:txBody>
          </p:sp>
          <p:cxnSp>
            <p:nvCxnSpPr>
              <p:cNvPr id="11" name="直接连接符 10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7316" y="3273"/>
                <a:ext cx="2063" cy="12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组合 3"/>
            <p:cNvGrpSpPr/>
            <p:nvPr>
              <p:custDataLst>
                <p:tags r:id="rId12"/>
              </p:custDataLst>
            </p:nvPr>
          </p:nvGrpSpPr>
          <p:grpSpPr>
            <a:xfrm>
              <a:off x="11164" y="5400"/>
              <a:ext cx="6326" cy="2218"/>
              <a:chOff x="10782" y="2437"/>
              <a:chExt cx="6326" cy="2218"/>
            </a:xfrm>
          </p:grpSpPr>
          <p:sp>
            <p:nvSpPr>
              <p:cNvPr id="6" name="文本框 5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0782" y="2437"/>
                <a:ext cx="3719" cy="53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l"/>
                <a:r>
                  <a:rPr lang="en-US" altLang="zh-CN" sz="2000" b="1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02</a:t>
                </a:r>
                <a:r>
                  <a:rPr lang="zh-CN" altLang="en-US" sz="2000" b="1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、请添加标题</a:t>
                </a:r>
              </a:p>
            </p:txBody>
          </p:sp>
          <p:sp>
            <p:nvSpPr>
              <p:cNvPr id="7" name="文本框 6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0782" y="3119"/>
                <a:ext cx="6327" cy="1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20000"/>
                  </a:lnSpc>
                </a:pPr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Bold" panose="020B0800000000000000" charset="-122"/>
                  </a:rPr>
                  <a:t>单击此处输入你的正文，文字是您思想的提炼，为了最终演示发布的良好效果，请尽量言简意赅的阐述观点；</a:t>
                </a:r>
              </a:p>
            </p:txBody>
          </p:sp>
        </p:grpSp>
      </p:grpSp>
      <p:grpSp>
        <p:nvGrpSpPr>
          <p:cNvPr id="34" name="组合 33"/>
          <p:cNvGrpSpPr/>
          <p:nvPr>
            <p:custDataLst>
              <p:tags r:id="rId4"/>
            </p:custDataLst>
          </p:nvPr>
        </p:nvGrpSpPr>
        <p:grpSpPr>
          <a:xfrm>
            <a:off x="4966335" y="5195570"/>
            <a:ext cx="5897245" cy="1408430"/>
            <a:chOff x="7821" y="8182"/>
            <a:chExt cx="9287" cy="2218"/>
          </a:xfrm>
        </p:grpSpPr>
        <p:grpSp>
          <p:nvGrpSpPr>
            <p:cNvPr id="17" name="组合 16"/>
            <p:cNvGrpSpPr/>
            <p:nvPr>
              <p:custDataLst>
                <p:tags r:id="rId5"/>
              </p:custDataLst>
            </p:nvPr>
          </p:nvGrpSpPr>
          <p:grpSpPr>
            <a:xfrm>
              <a:off x="7821" y="8755"/>
              <a:ext cx="2932" cy="529"/>
              <a:chOff x="6447" y="3009"/>
              <a:chExt cx="2932" cy="529"/>
            </a:xfrm>
          </p:grpSpPr>
          <p:sp>
            <p:nvSpPr>
              <p:cNvPr id="19" name="椭圆 18"/>
              <p:cNvSpPr/>
              <p:nvPr>
                <p:custDataLst>
                  <p:tags r:id="rId9"/>
                </p:custDataLst>
              </p:nvPr>
            </p:nvSpPr>
            <p:spPr>
              <a:xfrm>
                <a:off x="6447" y="3009"/>
                <a:ext cx="529" cy="529"/>
              </a:xfrm>
              <a:prstGeom prst="ellipse">
                <a:avLst/>
              </a:prstGeom>
              <a:solidFill>
                <a:srgbClr val="0B4F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Bold" panose="020B0800000000000000" charset="-122"/>
                </a:endParaRPr>
              </a:p>
            </p:txBody>
          </p:sp>
          <p:cxnSp>
            <p:nvCxnSpPr>
              <p:cNvPr id="20" name="直接连接符 19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7316" y="3273"/>
                <a:ext cx="2063" cy="12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>
              <p:custDataLst>
                <p:tags r:id="rId6"/>
              </p:custDataLst>
            </p:nvPr>
          </p:nvGrpSpPr>
          <p:grpSpPr>
            <a:xfrm>
              <a:off x="10782" y="8182"/>
              <a:ext cx="6326" cy="2218"/>
              <a:chOff x="10782" y="2437"/>
              <a:chExt cx="6326" cy="2218"/>
            </a:xfrm>
          </p:grpSpPr>
          <p:sp>
            <p:nvSpPr>
              <p:cNvPr id="26" name="文本框 25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0782" y="2437"/>
                <a:ext cx="3719" cy="53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l"/>
                <a:r>
                  <a:rPr lang="en-US" altLang="zh-CN" sz="2000" b="1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03</a:t>
                </a:r>
                <a:r>
                  <a:rPr lang="zh-CN" altLang="en-US" sz="2000" b="1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、请添加标题</a:t>
                </a:r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0782" y="3119"/>
                <a:ext cx="6327" cy="1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20000"/>
                  </a:lnSpc>
                </a:pPr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Bold" panose="020B0800000000000000" charset="-122"/>
                  </a:rPr>
                  <a:t>单击此处输入你的正文，文字是您思想的提炼，为了最终演示发布的良好效果，请尽量言简意赅的阐述观点；</a:t>
                </a: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0" y="1598295"/>
            <a:ext cx="5551170" cy="5370830"/>
            <a:chOff x="0" y="2517"/>
            <a:chExt cx="8742" cy="8458"/>
          </a:xfrm>
        </p:grpSpPr>
        <p:sp>
          <p:nvSpPr>
            <p:cNvPr id="5" name="弧形 4"/>
            <p:cNvSpPr/>
            <p:nvPr/>
          </p:nvSpPr>
          <p:spPr>
            <a:xfrm>
              <a:off x="0" y="2517"/>
              <a:ext cx="8743" cy="8458"/>
            </a:xfrm>
            <a:prstGeom prst="arc">
              <a:avLst>
                <a:gd name="adj1" fmla="val 17057256"/>
                <a:gd name="adj2" fmla="val 3645000"/>
              </a:avLst>
            </a:prstGeom>
            <a:ln>
              <a:solidFill>
                <a:srgbClr val="0B4F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sp>
          <p:nvSpPr>
            <p:cNvPr id="2" name="椭圆 1"/>
            <p:cNvSpPr/>
            <p:nvPr/>
          </p:nvSpPr>
          <p:spPr>
            <a:xfrm>
              <a:off x="934" y="3190"/>
              <a:ext cx="6887" cy="6887"/>
            </a:xfrm>
            <a:prstGeom prst="ellipse">
              <a:avLst/>
            </a:prstGeom>
            <a:solidFill>
              <a:srgbClr val="0B4FE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图片 29" descr="433666ed31fbeb3f1718539039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958" y="3150"/>
              <a:ext cx="6629" cy="6629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635" y="248920"/>
            <a:ext cx="12196445" cy="551815"/>
            <a:chOff x="-1" y="392"/>
            <a:chExt cx="19207" cy="869"/>
          </a:xfrm>
        </p:grpSpPr>
        <p:sp>
          <p:nvSpPr>
            <p:cNvPr id="27" name="文本框 26"/>
            <p:cNvSpPr txBox="1"/>
            <p:nvPr>
              <p:custDataLst>
                <p:tags r:id="rId32"/>
              </p:custDataLst>
            </p:nvPr>
          </p:nvSpPr>
          <p:spPr>
            <a:xfrm rot="10800000">
              <a:off x="-1" y="408"/>
              <a:ext cx="19207" cy="85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33"/>
              </p:custDataLst>
            </p:nvPr>
          </p:nvSpPr>
          <p:spPr>
            <a:xfrm>
              <a:off x="1539" y="408"/>
              <a:ext cx="51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B4FE9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课题研究意义</a:t>
              </a:r>
            </a:p>
          </p:txBody>
        </p:sp>
        <p:sp>
          <p:nvSpPr>
            <p:cNvPr id="18" name="圆角矩形 17"/>
            <p:cNvSpPr/>
            <p:nvPr>
              <p:custDataLst>
                <p:tags r:id="rId34"/>
              </p:custDataLst>
            </p:nvPr>
          </p:nvSpPr>
          <p:spPr>
            <a:xfrm>
              <a:off x="135" y="392"/>
              <a:ext cx="984" cy="85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阿里巴巴普惠体" panose="00020600040101010101" charset="-122"/>
                <a:ea typeface="阿里巴巴普惠体" panose="00020600040101010101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35"/>
              </p:custDataLst>
            </p:nvPr>
          </p:nvSpPr>
          <p:spPr>
            <a:xfrm>
              <a:off x="119" y="408"/>
              <a:ext cx="107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02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36"/>
              </p:custDataLst>
            </p:nvPr>
          </p:nvSpPr>
          <p:spPr>
            <a:xfrm>
              <a:off x="13650" y="602"/>
              <a:ext cx="520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Significance of the research topic</a:t>
              </a:r>
            </a:p>
          </p:txBody>
        </p:sp>
      </p:grpSp>
      <p:grpSp>
        <p:nvGrpSpPr>
          <p:cNvPr id="11" name="组合 10"/>
          <p:cNvGrpSpPr/>
          <p:nvPr>
            <p:custDataLst>
              <p:tags r:id="rId2"/>
            </p:custDataLst>
          </p:nvPr>
        </p:nvGrpSpPr>
        <p:grpSpPr>
          <a:xfrm>
            <a:off x="2619375" y="3095625"/>
            <a:ext cx="6953250" cy="2590165"/>
            <a:chOff x="4125" y="4875"/>
            <a:chExt cx="10950" cy="4079"/>
          </a:xfrm>
        </p:grpSpPr>
        <p:sp>
          <p:nvSpPr>
            <p:cNvPr id="19" name="弧形 18"/>
            <p:cNvSpPr/>
            <p:nvPr>
              <p:custDataLst>
                <p:tags r:id="rId18"/>
              </p:custDataLst>
            </p:nvPr>
          </p:nvSpPr>
          <p:spPr>
            <a:xfrm>
              <a:off x="4125" y="5312"/>
              <a:ext cx="3133" cy="3637"/>
            </a:xfrm>
            <a:prstGeom prst="arc">
              <a:avLst/>
            </a:prstGeom>
            <a:ln>
              <a:gradFill>
                <a:gsLst>
                  <a:gs pos="0">
                    <a:srgbClr val="0B4FE9"/>
                  </a:gs>
                  <a:gs pos="100000">
                    <a:srgbClr val="0B4FE9">
                      <a:alpha val="0"/>
                    </a:srgbClr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弧形 19"/>
            <p:cNvSpPr/>
            <p:nvPr>
              <p:custDataLst>
                <p:tags r:id="rId19"/>
              </p:custDataLst>
            </p:nvPr>
          </p:nvSpPr>
          <p:spPr>
            <a:xfrm flipH="1">
              <a:off x="7695" y="5314"/>
              <a:ext cx="3133" cy="3637"/>
            </a:xfrm>
            <a:prstGeom prst="arc">
              <a:avLst/>
            </a:prstGeom>
            <a:ln>
              <a:gradFill>
                <a:gsLst>
                  <a:gs pos="0">
                    <a:srgbClr val="0B4FE9">
                      <a:alpha val="100000"/>
                    </a:srgbClr>
                  </a:gs>
                  <a:gs pos="100000">
                    <a:srgbClr val="0B4FE9">
                      <a:alpha val="0"/>
                    </a:srgbClr>
                  </a:gs>
                </a:gsLst>
                <a:lin ang="162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弧形 20"/>
            <p:cNvSpPr/>
            <p:nvPr>
              <p:custDataLst>
                <p:tags r:id="rId20"/>
              </p:custDataLst>
            </p:nvPr>
          </p:nvSpPr>
          <p:spPr>
            <a:xfrm>
              <a:off x="8373" y="5316"/>
              <a:ext cx="3133" cy="3637"/>
            </a:xfrm>
            <a:prstGeom prst="arc">
              <a:avLst/>
            </a:prstGeom>
            <a:ln>
              <a:gradFill>
                <a:gsLst>
                  <a:gs pos="0">
                    <a:srgbClr val="0B4FE9">
                      <a:alpha val="100000"/>
                    </a:srgbClr>
                  </a:gs>
                  <a:gs pos="100000">
                    <a:srgbClr val="0B4FE9">
                      <a:alpha val="0"/>
                    </a:srgb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弧形 21"/>
            <p:cNvSpPr/>
            <p:nvPr>
              <p:custDataLst>
                <p:tags r:id="rId21"/>
              </p:custDataLst>
            </p:nvPr>
          </p:nvSpPr>
          <p:spPr>
            <a:xfrm flipH="1">
              <a:off x="11943" y="5318"/>
              <a:ext cx="3133" cy="3637"/>
            </a:xfrm>
            <a:prstGeom prst="arc">
              <a:avLst/>
            </a:prstGeom>
            <a:ln>
              <a:gradFill>
                <a:gsLst>
                  <a:gs pos="0">
                    <a:srgbClr val="0B4FE9"/>
                  </a:gs>
                  <a:gs pos="100000">
                    <a:srgbClr val="0B4FE9">
                      <a:alpha val="0"/>
                    </a:srgbClr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>
              <p:custDataLst>
                <p:tags r:id="rId22"/>
              </p:custDataLst>
            </p:nvPr>
          </p:nvSpPr>
          <p:spPr>
            <a:xfrm>
              <a:off x="4825" y="4875"/>
              <a:ext cx="1020" cy="1019"/>
            </a:xfrm>
            <a:prstGeom prst="ellipse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" name="椭圆 1"/>
            <p:cNvSpPr/>
            <p:nvPr>
              <p:custDataLst>
                <p:tags r:id="rId23"/>
              </p:custDataLst>
            </p:nvPr>
          </p:nvSpPr>
          <p:spPr>
            <a:xfrm>
              <a:off x="9090" y="4875"/>
              <a:ext cx="1020" cy="1019"/>
            </a:xfrm>
            <a:prstGeom prst="ellipse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3" name="椭圆 2"/>
            <p:cNvSpPr/>
            <p:nvPr>
              <p:custDataLst>
                <p:tags r:id="rId24"/>
              </p:custDataLst>
            </p:nvPr>
          </p:nvSpPr>
          <p:spPr>
            <a:xfrm>
              <a:off x="13356" y="4875"/>
              <a:ext cx="1020" cy="1019"/>
            </a:xfrm>
            <a:prstGeom prst="ellipse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4" name="椭圆 3"/>
            <p:cNvSpPr/>
            <p:nvPr>
              <p:custDataLst>
                <p:tags r:id="rId25"/>
              </p:custDataLst>
            </p:nvPr>
          </p:nvSpPr>
          <p:spPr>
            <a:xfrm>
              <a:off x="6957" y="6803"/>
              <a:ext cx="1020" cy="1019"/>
            </a:xfrm>
            <a:prstGeom prst="ellipse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6"/>
              </p:custDataLst>
            </p:nvPr>
          </p:nvSpPr>
          <p:spPr>
            <a:xfrm>
              <a:off x="11223" y="6803"/>
              <a:ext cx="1020" cy="1019"/>
            </a:xfrm>
            <a:prstGeom prst="ellipse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pic>
          <p:nvPicPr>
            <p:cNvPr id="51" name="图片 50" descr="32313538393030383b32313538383233313bc8cbbfda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5030" y="5062"/>
              <a:ext cx="610" cy="610"/>
            </a:xfrm>
            <a:prstGeom prst="rect">
              <a:avLst/>
            </a:prstGeom>
          </p:spPr>
        </p:pic>
        <p:pic>
          <p:nvPicPr>
            <p:cNvPr id="52" name="图片 51" descr="32313538393030383b32313538383234353bbfc6bcbc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7162" y="7008"/>
              <a:ext cx="610" cy="610"/>
            </a:xfrm>
            <a:prstGeom prst="rect">
              <a:avLst/>
            </a:prstGeom>
          </p:spPr>
        </p:pic>
        <p:pic>
          <p:nvPicPr>
            <p:cNvPr id="53" name="图片 52" descr="32313538393030383b32313538383233323bbba5c1aacdf8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11429" y="7005"/>
              <a:ext cx="610" cy="610"/>
            </a:xfrm>
            <a:prstGeom prst="rect">
              <a:avLst/>
            </a:prstGeom>
          </p:spPr>
        </p:pic>
        <p:pic>
          <p:nvPicPr>
            <p:cNvPr id="54" name="图片 53" descr="31393935333233303b343731343434373bd3cacfe4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9311" y="5095"/>
              <a:ext cx="579" cy="579"/>
            </a:xfrm>
            <a:prstGeom prst="rect">
              <a:avLst/>
            </a:prstGeom>
          </p:spPr>
        </p:pic>
        <p:pic>
          <p:nvPicPr>
            <p:cNvPr id="55" name="图片 54" descr="32313538393030383b32313538383233393bb9fab7c0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>
              <a:off x="13526" y="5060"/>
              <a:ext cx="648" cy="648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>
            <a:off x="919480" y="2244090"/>
            <a:ext cx="2361565" cy="1557655"/>
            <a:chOff x="7977" y="-1578"/>
            <a:chExt cx="3719" cy="2453"/>
          </a:xfrm>
        </p:grpSpPr>
        <p:sp>
          <p:nvSpPr>
            <p:cNvPr id="9" name="文本框 8"/>
            <p:cNvSpPr txBox="1"/>
            <p:nvPr>
              <p:custDataLst>
                <p:tags r:id="rId16"/>
              </p:custDataLst>
            </p:nvPr>
          </p:nvSpPr>
          <p:spPr>
            <a:xfrm>
              <a:off x="7977" y="-1578"/>
              <a:ext cx="3719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/>
              <a:r>
                <a:rPr lang="en-US" altLang="zh-CN" sz="20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01</a:t>
              </a:r>
              <a:r>
                <a:rPr lang="zh-CN" altLang="en-US" sz="20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、请添加标题</a:t>
              </a:r>
            </a:p>
          </p:txBody>
        </p:sp>
        <p:sp>
          <p:nvSpPr>
            <p:cNvPr id="24" name="文本框 23"/>
            <p:cNvSpPr txBox="1"/>
            <p:nvPr>
              <p:custDataLst>
                <p:tags r:id="rId17"/>
              </p:custDataLst>
            </p:nvPr>
          </p:nvSpPr>
          <p:spPr>
            <a:xfrm>
              <a:off x="7977" y="-896"/>
              <a:ext cx="3320" cy="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l" fontAlgn="auto">
                <a:lnSpc>
                  <a:spcPct val="120000"/>
                </a:lnSpc>
              </a:pPr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</p:grpSp>
      <p:grpSp>
        <p:nvGrpSpPr>
          <p:cNvPr id="12" name="组合 11"/>
          <p:cNvGrpSpPr/>
          <p:nvPr>
            <p:custDataLst>
              <p:tags r:id="rId4"/>
            </p:custDataLst>
          </p:nvPr>
        </p:nvGrpSpPr>
        <p:grpSpPr>
          <a:xfrm>
            <a:off x="1852930" y="4298950"/>
            <a:ext cx="2361565" cy="1557655"/>
            <a:chOff x="7977" y="-1578"/>
            <a:chExt cx="3719" cy="2453"/>
          </a:xfrm>
        </p:grpSpPr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7977" y="-1578"/>
              <a:ext cx="3719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/>
              <a:r>
                <a:rPr lang="en-US" altLang="zh-CN" sz="20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02</a:t>
              </a:r>
              <a:r>
                <a:rPr lang="zh-CN" altLang="en-US" sz="20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、请添加标题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15"/>
              </p:custDataLst>
            </p:nvPr>
          </p:nvSpPr>
          <p:spPr>
            <a:xfrm>
              <a:off x="7977" y="-896"/>
              <a:ext cx="3320" cy="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l" fontAlgn="auto">
                <a:lnSpc>
                  <a:spcPct val="120000"/>
                </a:lnSpc>
              </a:pPr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5"/>
            </p:custDataLst>
          </p:nvPr>
        </p:nvGrpSpPr>
        <p:grpSpPr>
          <a:xfrm>
            <a:off x="4935220" y="1393190"/>
            <a:ext cx="2361565" cy="1557655"/>
            <a:chOff x="7977" y="-1578"/>
            <a:chExt cx="3719" cy="2453"/>
          </a:xfrm>
        </p:grpSpPr>
        <p:sp>
          <p:nvSpPr>
            <p:cNvPr id="40" name="文本框 39"/>
            <p:cNvSpPr txBox="1"/>
            <p:nvPr>
              <p:custDataLst>
                <p:tags r:id="rId12"/>
              </p:custDataLst>
            </p:nvPr>
          </p:nvSpPr>
          <p:spPr>
            <a:xfrm>
              <a:off x="7977" y="-1578"/>
              <a:ext cx="3719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/>
              <a:r>
                <a:rPr lang="en-US" altLang="zh-CN" sz="20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03</a:t>
              </a:r>
              <a:r>
                <a:rPr lang="zh-CN" altLang="en-US" sz="20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、请添加标题</a:t>
              </a:r>
            </a:p>
          </p:txBody>
        </p:sp>
        <p:sp>
          <p:nvSpPr>
            <p:cNvPr id="43" name="文本框 42"/>
            <p:cNvSpPr txBox="1"/>
            <p:nvPr>
              <p:custDataLst>
                <p:tags r:id="rId13"/>
              </p:custDataLst>
            </p:nvPr>
          </p:nvSpPr>
          <p:spPr>
            <a:xfrm>
              <a:off x="7977" y="-896"/>
              <a:ext cx="3320" cy="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l" fontAlgn="auto">
                <a:lnSpc>
                  <a:spcPct val="120000"/>
                </a:lnSpc>
              </a:pPr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</p:grpSp>
      <p:grpSp>
        <p:nvGrpSpPr>
          <p:cNvPr id="50" name="组合 49"/>
          <p:cNvGrpSpPr/>
          <p:nvPr>
            <p:custDataLst>
              <p:tags r:id="rId6"/>
            </p:custDataLst>
          </p:nvPr>
        </p:nvGrpSpPr>
        <p:grpSpPr>
          <a:xfrm>
            <a:off x="8481060" y="4450080"/>
            <a:ext cx="2361565" cy="1557655"/>
            <a:chOff x="7977" y="-1578"/>
            <a:chExt cx="3719" cy="2453"/>
          </a:xfrm>
        </p:grpSpPr>
        <p:sp>
          <p:nvSpPr>
            <p:cNvPr id="56" name="文本框 55"/>
            <p:cNvSpPr txBox="1"/>
            <p:nvPr>
              <p:custDataLst>
                <p:tags r:id="rId10"/>
              </p:custDataLst>
            </p:nvPr>
          </p:nvSpPr>
          <p:spPr>
            <a:xfrm>
              <a:off x="7977" y="-1578"/>
              <a:ext cx="3719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/>
              <a:r>
                <a:rPr lang="en-US" altLang="zh-CN" sz="20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04</a:t>
              </a:r>
              <a:r>
                <a:rPr lang="zh-CN" altLang="en-US" sz="20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、请添加标题</a:t>
              </a:r>
            </a:p>
          </p:txBody>
        </p:sp>
        <p:sp>
          <p:nvSpPr>
            <p:cNvPr id="57" name="文本框 56"/>
            <p:cNvSpPr txBox="1"/>
            <p:nvPr>
              <p:custDataLst>
                <p:tags r:id="rId11"/>
              </p:custDataLst>
            </p:nvPr>
          </p:nvSpPr>
          <p:spPr>
            <a:xfrm>
              <a:off x="7977" y="-896"/>
              <a:ext cx="3320" cy="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l" fontAlgn="auto">
                <a:lnSpc>
                  <a:spcPct val="120000"/>
                </a:lnSpc>
              </a:pPr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</p:grpSp>
      <p:grpSp>
        <p:nvGrpSpPr>
          <p:cNvPr id="58" name="组合 57"/>
          <p:cNvGrpSpPr/>
          <p:nvPr>
            <p:custDataLst>
              <p:tags r:id="rId7"/>
            </p:custDataLst>
          </p:nvPr>
        </p:nvGrpSpPr>
        <p:grpSpPr>
          <a:xfrm>
            <a:off x="9306560" y="2244090"/>
            <a:ext cx="2361565" cy="1557655"/>
            <a:chOff x="7977" y="-1578"/>
            <a:chExt cx="3719" cy="2453"/>
          </a:xfrm>
        </p:grpSpPr>
        <p:sp>
          <p:nvSpPr>
            <p:cNvPr id="59" name="文本框 58"/>
            <p:cNvSpPr txBox="1"/>
            <p:nvPr>
              <p:custDataLst>
                <p:tags r:id="rId8"/>
              </p:custDataLst>
            </p:nvPr>
          </p:nvSpPr>
          <p:spPr>
            <a:xfrm>
              <a:off x="7977" y="-1578"/>
              <a:ext cx="3719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/>
              <a:r>
                <a:rPr lang="en-US" altLang="zh-CN" sz="20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05</a:t>
              </a:r>
              <a:r>
                <a:rPr lang="zh-CN" altLang="en-US" sz="20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、请添加标题</a:t>
              </a:r>
            </a:p>
          </p:txBody>
        </p:sp>
        <p:sp>
          <p:nvSpPr>
            <p:cNvPr id="60" name="文本框 59"/>
            <p:cNvSpPr txBox="1"/>
            <p:nvPr>
              <p:custDataLst>
                <p:tags r:id="rId9"/>
              </p:custDataLst>
            </p:nvPr>
          </p:nvSpPr>
          <p:spPr>
            <a:xfrm>
              <a:off x="7977" y="-896"/>
              <a:ext cx="3320" cy="1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l" fontAlgn="auto">
                <a:lnSpc>
                  <a:spcPct val="120000"/>
                </a:lnSpc>
              </a:pPr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635" y="248920"/>
            <a:ext cx="12196445" cy="551815"/>
            <a:chOff x="-1" y="392"/>
            <a:chExt cx="19207" cy="869"/>
          </a:xfrm>
        </p:grpSpPr>
        <p:sp>
          <p:nvSpPr>
            <p:cNvPr id="27" name="文本框 26"/>
            <p:cNvSpPr txBox="1"/>
            <p:nvPr>
              <p:custDataLst>
                <p:tags r:id="rId12"/>
              </p:custDataLst>
            </p:nvPr>
          </p:nvSpPr>
          <p:spPr>
            <a:xfrm rot="10800000">
              <a:off x="-1" y="408"/>
              <a:ext cx="19207" cy="85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1539" y="408"/>
              <a:ext cx="51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B4FE9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课题研究意义</a:t>
              </a:r>
            </a:p>
          </p:txBody>
        </p:sp>
        <p:sp>
          <p:nvSpPr>
            <p:cNvPr id="18" name="圆角矩形 17"/>
            <p:cNvSpPr/>
            <p:nvPr>
              <p:custDataLst>
                <p:tags r:id="rId14"/>
              </p:custDataLst>
            </p:nvPr>
          </p:nvSpPr>
          <p:spPr>
            <a:xfrm>
              <a:off x="135" y="392"/>
              <a:ext cx="984" cy="85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阿里巴巴普惠体" panose="00020600040101010101" charset="-122"/>
                <a:ea typeface="阿里巴巴普惠体" panose="00020600040101010101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119" y="408"/>
              <a:ext cx="107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02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3650" y="602"/>
              <a:ext cx="520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Significance of the research topic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59485" y="1631950"/>
            <a:ext cx="5469890" cy="4314190"/>
            <a:chOff x="1511" y="2570"/>
            <a:chExt cx="8614" cy="679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8"/>
            <a:srcRect l="9577" t="6123" b="6110"/>
            <a:stretch>
              <a:fillRect/>
            </a:stretch>
          </p:blipFill>
          <p:spPr>
            <a:xfrm>
              <a:off x="1511" y="2570"/>
              <a:ext cx="5136" cy="6794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36" h="6794">
                  <a:moveTo>
                    <a:pt x="0" y="0"/>
                  </a:moveTo>
                  <a:lnTo>
                    <a:pt x="5136" y="0"/>
                  </a:lnTo>
                  <a:lnTo>
                    <a:pt x="5136" y="6794"/>
                  </a:lnTo>
                  <a:lnTo>
                    <a:pt x="0" y="679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3" name="矩形 2"/>
            <p:cNvSpPr/>
            <p:nvPr/>
          </p:nvSpPr>
          <p:spPr>
            <a:xfrm>
              <a:off x="6231" y="2570"/>
              <a:ext cx="3894" cy="6794"/>
            </a:xfrm>
            <a:prstGeom prst="rect">
              <a:avLst/>
            </a:prstGeom>
            <a:solidFill>
              <a:srgbClr val="0B4FE9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>
              <p:custDataLst>
                <p:tags r:id="rId10"/>
              </p:custDataLst>
            </p:nvPr>
          </p:nvSpPr>
          <p:spPr>
            <a:xfrm>
              <a:off x="6627" y="3596"/>
              <a:ext cx="3101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zh-CN" altLang="en-US" sz="20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请添加副标题</a:t>
              </a:r>
            </a:p>
          </p:txBody>
        </p: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6920" y="4590"/>
              <a:ext cx="2750" cy="3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50000"/>
                </a:lnSpc>
              </a:pPr>
              <a:r>
                <a:rPr lang="zh-CN" altLang="en-US" sz="14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单击此处输入你的正文，文字是您思想的提炼，为了最终演示发布的良好效果，请尽量言简意赅的阐述观点；</a:t>
              </a:r>
            </a:p>
          </p:txBody>
        </p:sp>
      </p:grpSp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7198995" y="2131695"/>
            <a:ext cx="4295775" cy="1416050"/>
            <a:chOff x="11337" y="3357"/>
            <a:chExt cx="6765" cy="2230"/>
          </a:xfrm>
        </p:grpSpPr>
        <p:sp>
          <p:nvSpPr>
            <p:cNvPr id="107" name="文本框 106"/>
            <p:cNvSpPr txBox="1"/>
            <p:nvPr>
              <p:custDataLst>
                <p:tags r:id="rId7"/>
              </p:custDataLst>
            </p:nvPr>
          </p:nvSpPr>
          <p:spPr>
            <a:xfrm flipH="1">
              <a:off x="12528" y="3521"/>
              <a:ext cx="5575" cy="624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lIns="0" tIns="45720" rIns="0" bIns="45720" anchor="t">
              <a:noAutofit/>
            </a:bodyPr>
            <a:lstStyle/>
            <a:p>
              <a:pPr lvl="0" algn="just">
                <a:buClrTx/>
                <a:buSzTx/>
                <a:buFontTx/>
              </a:pPr>
              <a:r>
                <a:rPr lang="zh-CN" altLang="en-US" sz="24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ExtraLight" panose="020B0200000000000000" charset="-122"/>
                  <a:sym typeface="Arial" panose="020B0604020202020204" pitchFamily="34" charset="0"/>
                </a:rPr>
                <a:t>请添加标题</a:t>
              </a:r>
            </a:p>
          </p:txBody>
        </p:sp>
        <p:sp>
          <p:nvSpPr>
            <p:cNvPr id="68" name="圆角矩形 67"/>
            <p:cNvSpPr/>
            <p:nvPr>
              <p:custDataLst>
                <p:tags r:id="rId8"/>
              </p:custDataLst>
            </p:nvPr>
          </p:nvSpPr>
          <p:spPr>
            <a:xfrm>
              <a:off x="11337" y="3357"/>
              <a:ext cx="964" cy="96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400" dirty="0"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  <a:sym typeface="+mn-ea"/>
                </a:rPr>
                <a:t>1.</a:t>
              </a:r>
            </a:p>
          </p:txBody>
        </p:sp>
        <p:sp>
          <p:nvSpPr>
            <p:cNvPr id="4" name="文本框 3"/>
            <p:cNvSpPr txBox="1"/>
            <p:nvPr>
              <p:custDataLst>
                <p:tags r:id="rId9"/>
              </p:custDataLst>
            </p:nvPr>
          </p:nvSpPr>
          <p:spPr>
            <a:xfrm>
              <a:off x="11529" y="4515"/>
              <a:ext cx="5918" cy="1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</p:grp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7198995" y="4210050"/>
            <a:ext cx="4295775" cy="1416050"/>
            <a:chOff x="11337" y="3357"/>
            <a:chExt cx="6765" cy="2230"/>
          </a:xfrm>
        </p:grpSpPr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 flipH="1">
              <a:off x="12528" y="3521"/>
              <a:ext cx="5575" cy="624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lIns="0" tIns="45720" rIns="0" bIns="45720" anchor="t">
              <a:noAutofit/>
            </a:bodyPr>
            <a:lstStyle/>
            <a:p>
              <a:pPr lvl="0" algn="just">
                <a:buClrTx/>
                <a:buSzTx/>
                <a:buFontTx/>
              </a:pPr>
              <a:r>
                <a:rPr lang="zh-CN" altLang="en-US" sz="24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ExtraLight" panose="020B0200000000000000" charset="-122"/>
                  <a:sym typeface="Arial" panose="020B0604020202020204" pitchFamily="34" charset="0"/>
                </a:rPr>
                <a:t>请添加标题</a:t>
              </a:r>
            </a:p>
          </p:txBody>
        </p:sp>
        <p:sp>
          <p:nvSpPr>
            <p:cNvPr id="11" name="圆角矩形 10"/>
            <p:cNvSpPr/>
            <p:nvPr>
              <p:custDataLst>
                <p:tags r:id="rId5"/>
              </p:custDataLst>
            </p:nvPr>
          </p:nvSpPr>
          <p:spPr>
            <a:xfrm>
              <a:off x="11337" y="3357"/>
              <a:ext cx="964" cy="96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400" dirty="0"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  <a:sym typeface="+mn-ea"/>
                </a:rPr>
                <a:t>2.</a:t>
              </a:r>
            </a:p>
          </p:txBody>
        </p:sp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11529" y="4515"/>
              <a:ext cx="5918" cy="1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792" r="2847"/>
          <a:stretch>
            <a:fillRect/>
          </a:stretch>
        </p:blipFill>
        <p:spPr>
          <a:xfrm>
            <a:off x="-14605" y="0"/>
            <a:ext cx="12206605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4605" y="635"/>
            <a:ext cx="12206605" cy="6858000"/>
          </a:xfrm>
          <a:prstGeom prst="rect">
            <a:avLst/>
          </a:prstGeom>
          <a:solidFill>
            <a:srgbClr val="0B4FE9">
              <a:alpha val="8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9220200" y="577850"/>
            <a:ext cx="2971800" cy="6280150"/>
          </a:xfrm>
          <a:custGeom>
            <a:avLst/>
            <a:gdLst>
              <a:gd name="connsiteX0" fmla="*/ 2795 w 4403"/>
              <a:gd name="connsiteY0" fmla="*/ 1674 h 9727"/>
              <a:gd name="connsiteX1" fmla="*/ 4403 w 4403"/>
              <a:gd name="connsiteY1" fmla="*/ 0 h 9727"/>
              <a:gd name="connsiteX2" fmla="*/ 4403 w 4403"/>
              <a:gd name="connsiteY2" fmla="*/ 9727 h 9727"/>
              <a:gd name="connsiteX3" fmla="*/ 0 w 4403"/>
              <a:gd name="connsiteY3" fmla="*/ 9719 h 9727"/>
              <a:gd name="connsiteX4" fmla="*/ 2341 w 4403"/>
              <a:gd name="connsiteY4" fmla="*/ 7037 h 9727"/>
              <a:gd name="connsiteX5" fmla="*/ 2795 w 4403"/>
              <a:gd name="connsiteY5" fmla="*/ 1674 h 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3" h="9727">
                <a:moveTo>
                  <a:pt x="2795" y="1674"/>
                </a:moveTo>
                <a:cubicBezTo>
                  <a:pt x="3477" y="787"/>
                  <a:pt x="3704" y="537"/>
                  <a:pt x="4403" y="0"/>
                </a:cubicBezTo>
                <a:lnTo>
                  <a:pt x="4403" y="9727"/>
                </a:lnTo>
                <a:lnTo>
                  <a:pt x="0" y="9719"/>
                </a:lnTo>
                <a:cubicBezTo>
                  <a:pt x="841" y="8901"/>
                  <a:pt x="2000" y="8583"/>
                  <a:pt x="2341" y="7037"/>
                </a:cubicBezTo>
                <a:cubicBezTo>
                  <a:pt x="2545" y="5424"/>
                  <a:pt x="1841" y="3174"/>
                  <a:pt x="2795" y="1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7854315" y="0"/>
            <a:ext cx="3266440" cy="6858000"/>
            <a:chOff x="4079" y="1006"/>
            <a:chExt cx="5144" cy="9168"/>
          </a:xfrm>
        </p:grpSpPr>
        <p:sp>
          <p:nvSpPr>
            <p:cNvPr id="20" name="任意多边形 19"/>
            <p:cNvSpPr/>
            <p:nvPr/>
          </p:nvSpPr>
          <p:spPr>
            <a:xfrm>
              <a:off x="4499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5756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5337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4918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6175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4079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17775" y="2767965"/>
            <a:ext cx="71418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课题论述内容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l="75082" t="9944" r="2847"/>
          <a:stretch>
            <a:fillRect/>
          </a:stretch>
        </p:blipFill>
        <p:spPr>
          <a:xfrm>
            <a:off x="9396095" y="681990"/>
            <a:ext cx="2795905" cy="61760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3" h="9726">
                <a:moveTo>
                  <a:pt x="4403" y="0"/>
                </a:moveTo>
                <a:lnTo>
                  <a:pt x="4403" y="9726"/>
                </a:lnTo>
                <a:lnTo>
                  <a:pt x="3853" y="9726"/>
                </a:lnTo>
                <a:lnTo>
                  <a:pt x="0" y="9719"/>
                </a:lnTo>
                <a:cubicBezTo>
                  <a:pt x="841" y="8901"/>
                  <a:pt x="2000" y="8583"/>
                  <a:pt x="2341" y="7037"/>
                </a:cubicBezTo>
                <a:cubicBezTo>
                  <a:pt x="2545" y="5424"/>
                  <a:pt x="1841" y="3174"/>
                  <a:pt x="2795" y="1674"/>
                </a:cubicBezTo>
                <a:cubicBezTo>
                  <a:pt x="3477" y="787"/>
                  <a:pt x="3704" y="537"/>
                  <a:pt x="4403" y="0"/>
                </a:cubicBezTo>
                <a:close/>
              </a:path>
            </a:pathLst>
          </a:custGeom>
        </p:spPr>
      </p:pic>
      <p:sp>
        <p:nvSpPr>
          <p:cNvPr id="12" name="同心圆 11"/>
          <p:cNvSpPr/>
          <p:nvPr/>
        </p:nvSpPr>
        <p:spPr>
          <a:xfrm rot="1200000">
            <a:off x="139065" y="140335"/>
            <a:ext cx="986155" cy="986155"/>
          </a:xfrm>
          <a:prstGeom prst="donu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5000">
                <a:schemeClr val="bg1">
                  <a:alpha val="6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任意多边形 12"/>
          <p:cNvSpPr/>
          <p:nvPr userDrawn="1">
            <p:custDataLst>
              <p:tags r:id="rId2"/>
            </p:custDataLst>
          </p:nvPr>
        </p:nvSpPr>
        <p:spPr>
          <a:xfrm>
            <a:off x="436880" y="455930"/>
            <a:ext cx="4081780" cy="2012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007" h="6412">
                <a:moveTo>
                  <a:pt x="0" y="0"/>
                </a:moveTo>
                <a:lnTo>
                  <a:pt x="916" y="0"/>
                </a:lnTo>
                <a:lnTo>
                  <a:pt x="916" y="916"/>
                </a:lnTo>
                <a:lnTo>
                  <a:pt x="0" y="916"/>
                </a:lnTo>
                <a:lnTo>
                  <a:pt x="0" y="0"/>
                </a:lnTo>
                <a:close/>
                <a:moveTo>
                  <a:pt x="1099" y="0"/>
                </a:moveTo>
                <a:lnTo>
                  <a:pt x="2015" y="0"/>
                </a:lnTo>
                <a:lnTo>
                  <a:pt x="2015" y="916"/>
                </a:lnTo>
                <a:lnTo>
                  <a:pt x="1099" y="916"/>
                </a:lnTo>
                <a:lnTo>
                  <a:pt x="1099" y="0"/>
                </a:lnTo>
                <a:close/>
                <a:moveTo>
                  <a:pt x="2198" y="0"/>
                </a:moveTo>
                <a:lnTo>
                  <a:pt x="3114" y="0"/>
                </a:lnTo>
                <a:lnTo>
                  <a:pt x="3114" y="916"/>
                </a:lnTo>
                <a:lnTo>
                  <a:pt x="2198" y="916"/>
                </a:lnTo>
                <a:lnTo>
                  <a:pt x="2198" y="0"/>
                </a:lnTo>
                <a:close/>
                <a:moveTo>
                  <a:pt x="3298" y="0"/>
                </a:moveTo>
                <a:lnTo>
                  <a:pt x="4214" y="0"/>
                </a:lnTo>
                <a:lnTo>
                  <a:pt x="4214" y="916"/>
                </a:lnTo>
                <a:lnTo>
                  <a:pt x="3298" y="916"/>
                </a:lnTo>
                <a:lnTo>
                  <a:pt x="3298" y="0"/>
                </a:lnTo>
                <a:close/>
                <a:moveTo>
                  <a:pt x="4397" y="0"/>
                </a:moveTo>
                <a:lnTo>
                  <a:pt x="5313" y="0"/>
                </a:lnTo>
                <a:lnTo>
                  <a:pt x="5313" y="916"/>
                </a:lnTo>
                <a:lnTo>
                  <a:pt x="4397" y="916"/>
                </a:lnTo>
                <a:lnTo>
                  <a:pt x="4397" y="0"/>
                </a:lnTo>
                <a:close/>
                <a:moveTo>
                  <a:pt x="5496" y="0"/>
                </a:moveTo>
                <a:lnTo>
                  <a:pt x="6412" y="0"/>
                </a:lnTo>
                <a:lnTo>
                  <a:pt x="6412" y="916"/>
                </a:lnTo>
                <a:lnTo>
                  <a:pt x="5496" y="916"/>
                </a:lnTo>
                <a:lnTo>
                  <a:pt x="5496" y="0"/>
                </a:lnTo>
                <a:close/>
                <a:moveTo>
                  <a:pt x="6595" y="0"/>
                </a:moveTo>
                <a:lnTo>
                  <a:pt x="7511" y="0"/>
                </a:lnTo>
                <a:lnTo>
                  <a:pt x="7511" y="916"/>
                </a:lnTo>
                <a:lnTo>
                  <a:pt x="6595" y="916"/>
                </a:lnTo>
                <a:lnTo>
                  <a:pt x="6595" y="0"/>
                </a:lnTo>
                <a:close/>
                <a:moveTo>
                  <a:pt x="9893" y="0"/>
                </a:moveTo>
                <a:lnTo>
                  <a:pt x="10809" y="0"/>
                </a:lnTo>
                <a:lnTo>
                  <a:pt x="10809" y="916"/>
                </a:lnTo>
                <a:lnTo>
                  <a:pt x="9893" y="916"/>
                </a:lnTo>
                <a:lnTo>
                  <a:pt x="9893" y="0"/>
                </a:lnTo>
                <a:close/>
                <a:moveTo>
                  <a:pt x="10992" y="0"/>
                </a:moveTo>
                <a:lnTo>
                  <a:pt x="11908" y="0"/>
                </a:lnTo>
                <a:lnTo>
                  <a:pt x="11908" y="916"/>
                </a:lnTo>
                <a:lnTo>
                  <a:pt x="10992" y="916"/>
                </a:lnTo>
                <a:lnTo>
                  <a:pt x="10992" y="0"/>
                </a:lnTo>
                <a:close/>
                <a:moveTo>
                  <a:pt x="0" y="1099"/>
                </a:moveTo>
                <a:lnTo>
                  <a:pt x="916" y="1099"/>
                </a:lnTo>
                <a:lnTo>
                  <a:pt x="916" y="2015"/>
                </a:lnTo>
                <a:lnTo>
                  <a:pt x="0" y="2015"/>
                </a:lnTo>
                <a:lnTo>
                  <a:pt x="0" y="1099"/>
                </a:lnTo>
                <a:close/>
                <a:moveTo>
                  <a:pt x="1099" y="1099"/>
                </a:moveTo>
                <a:lnTo>
                  <a:pt x="2015" y="1099"/>
                </a:lnTo>
                <a:lnTo>
                  <a:pt x="2015" y="2015"/>
                </a:lnTo>
                <a:lnTo>
                  <a:pt x="1099" y="2015"/>
                </a:lnTo>
                <a:lnTo>
                  <a:pt x="1099" y="1099"/>
                </a:lnTo>
                <a:close/>
                <a:moveTo>
                  <a:pt x="2198" y="1099"/>
                </a:moveTo>
                <a:lnTo>
                  <a:pt x="3114" y="1099"/>
                </a:lnTo>
                <a:lnTo>
                  <a:pt x="3114" y="2015"/>
                </a:lnTo>
                <a:lnTo>
                  <a:pt x="2198" y="2015"/>
                </a:lnTo>
                <a:lnTo>
                  <a:pt x="2198" y="1099"/>
                </a:lnTo>
                <a:close/>
                <a:moveTo>
                  <a:pt x="6595" y="1099"/>
                </a:moveTo>
                <a:lnTo>
                  <a:pt x="7511" y="1099"/>
                </a:lnTo>
                <a:lnTo>
                  <a:pt x="7511" y="2015"/>
                </a:lnTo>
                <a:lnTo>
                  <a:pt x="6595" y="2015"/>
                </a:lnTo>
                <a:lnTo>
                  <a:pt x="6595" y="1099"/>
                </a:lnTo>
                <a:close/>
                <a:moveTo>
                  <a:pt x="8794" y="1099"/>
                </a:moveTo>
                <a:lnTo>
                  <a:pt x="9710" y="1099"/>
                </a:lnTo>
                <a:lnTo>
                  <a:pt x="9710" y="2015"/>
                </a:lnTo>
                <a:lnTo>
                  <a:pt x="8794" y="2015"/>
                </a:lnTo>
                <a:lnTo>
                  <a:pt x="8794" y="1099"/>
                </a:lnTo>
                <a:close/>
                <a:moveTo>
                  <a:pt x="9893" y="1099"/>
                </a:moveTo>
                <a:lnTo>
                  <a:pt x="10809" y="1099"/>
                </a:lnTo>
                <a:lnTo>
                  <a:pt x="10809" y="2015"/>
                </a:lnTo>
                <a:lnTo>
                  <a:pt x="9893" y="2015"/>
                </a:lnTo>
                <a:lnTo>
                  <a:pt x="9893" y="1099"/>
                </a:lnTo>
                <a:close/>
                <a:moveTo>
                  <a:pt x="0" y="2199"/>
                </a:moveTo>
                <a:lnTo>
                  <a:pt x="916" y="2199"/>
                </a:lnTo>
                <a:lnTo>
                  <a:pt x="916" y="3115"/>
                </a:lnTo>
                <a:lnTo>
                  <a:pt x="0" y="3115"/>
                </a:lnTo>
                <a:lnTo>
                  <a:pt x="0" y="2199"/>
                </a:lnTo>
                <a:close/>
                <a:moveTo>
                  <a:pt x="1099" y="2199"/>
                </a:moveTo>
                <a:lnTo>
                  <a:pt x="2015" y="2199"/>
                </a:lnTo>
                <a:lnTo>
                  <a:pt x="2015" y="3115"/>
                </a:lnTo>
                <a:lnTo>
                  <a:pt x="1099" y="3115"/>
                </a:lnTo>
                <a:lnTo>
                  <a:pt x="1099" y="2199"/>
                </a:lnTo>
                <a:close/>
                <a:moveTo>
                  <a:pt x="2198" y="2199"/>
                </a:moveTo>
                <a:lnTo>
                  <a:pt x="3114" y="2199"/>
                </a:lnTo>
                <a:lnTo>
                  <a:pt x="3114" y="3115"/>
                </a:lnTo>
                <a:lnTo>
                  <a:pt x="2198" y="3115"/>
                </a:lnTo>
                <a:lnTo>
                  <a:pt x="2198" y="2199"/>
                </a:lnTo>
                <a:close/>
                <a:moveTo>
                  <a:pt x="3298" y="2199"/>
                </a:moveTo>
                <a:lnTo>
                  <a:pt x="4214" y="2199"/>
                </a:lnTo>
                <a:lnTo>
                  <a:pt x="4214" y="3115"/>
                </a:lnTo>
                <a:lnTo>
                  <a:pt x="3298" y="3115"/>
                </a:lnTo>
                <a:lnTo>
                  <a:pt x="3298" y="2199"/>
                </a:lnTo>
                <a:close/>
                <a:moveTo>
                  <a:pt x="4397" y="2199"/>
                </a:moveTo>
                <a:lnTo>
                  <a:pt x="5313" y="2199"/>
                </a:lnTo>
                <a:lnTo>
                  <a:pt x="5313" y="3115"/>
                </a:lnTo>
                <a:lnTo>
                  <a:pt x="4397" y="3115"/>
                </a:lnTo>
                <a:lnTo>
                  <a:pt x="4397" y="2199"/>
                </a:lnTo>
                <a:close/>
                <a:moveTo>
                  <a:pt x="6595" y="2199"/>
                </a:moveTo>
                <a:lnTo>
                  <a:pt x="7511" y="2199"/>
                </a:lnTo>
                <a:lnTo>
                  <a:pt x="7511" y="3115"/>
                </a:lnTo>
                <a:lnTo>
                  <a:pt x="6595" y="3115"/>
                </a:lnTo>
                <a:lnTo>
                  <a:pt x="6595" y="2199"/>
                </a:lnTo>
                <a:close/>
                <a:moveTo>
                  <a:pt x="7694" y="2199"/>
                </a:moveTo>
                <a:lnTo>
                  <a:pt x="8610" y="2199"/>
                </a:lnTo>
                <a:lnTo>
                  <a:pt x="8610" y="3115"/>
                </a:lnTo>
                <a:lnTo>
                  <a:pt x="7694" y="3115"/>
                </a:lnTo>
                <a:lnTo>
                  <a:pt x="7694" y="2199"/>
                </a:lnTo>
                <a:close/>
                <a:moveTo>
                  <a:pt x="0" y="3298"/>
                </a:moveTo>
                <a:lnTo>
                  <a:pt x="916" y="3298"/>
                </a:lnTo>
                <a:lnTo>
                  <a:pt x="916" y="4214"/>
                </a:lnTo>
                <a:lnTo>
                  <a:pt x="0" y="4214"/>
                </a:lnTo>
                <a:lnTo>
                  <a:pt x="0" y="3298"/>
                </a:lnTo>
                <a:close/>
                <a:moveTo>
                  <a:pt x="1099" y="3298"/>
                </a:moveTo>
                <a:lnTo>
                  <a:pt x="2015" y="3298"/>
                </a:lnTo>
                <a:lnTo>
                  <a:pt x="2015" y="4214"/>
                </a:lnTo>
                <a:lnTo>
                  <a:pt x="1099" y="4214"/>
                </a:lnTo>
                <a:lnTo>
                  <a:pt x="1099" y="3298"/>
                </a:lnTo>
                <a:close/>
                <a:moveTo>
                  <a:pt x="2198" y="3298"/>
                </a:moveTo>
                <a:lnTo>
                  <a:pt x="3114" y="3298"/>
                </a:lnTo>
                <a:lnTo>
                  <a:pt x="3114" y="4214"/>
                </a:lnTo>
                <a:lnTo>
                  <a:pt x="2198" y="4214"/>
                </a:lnTo>
                <a:lnTo>
                  <a:pt x="2198" y="3298"/>
                </a:lnTo>
                <a:close/>
                <a:moveTo>
                  <a:pt x="3298" y="3298"/>
                </a:moveTo>
                <a:lnTo>
                  <a:pt x="4214" y="3298"/>
                </a:lnTo>
                <a:lnTo>
                  <a:pt x="4214" y="4214"/>
                </a:lnTo>
                <a:lnTo>
                  <a:pt x="3298" y="4214"/>
                </a:lnTo>
                <a:lnTo>
                  <a:pt x="3298" y="3298"/>
                </a:lnTo>
                <a:close/>
                <a:moveTo>
                  <a:pt x="4397" y="3298"/>
                </a:moveTo>
                <a:lnTo>
                  <a:pt x="5313" y="3298"/>
                </a:lnTo>
                <a:lnTo>
                  <a:pt x="5313" y="4214"/>
                </a:lnTo>
                <a:lnTo>
                  <a:pt x="4397" y="4214"/>
                </a:lnTo>
                <a:lnTo>
                  <a:pt x="4397" y="3298"/>
                </a:lnTo>
                <a:close/>
                <a:moveTo>
                  <a:pt x="5496" y="3298"/>
                </a:moveTo>
                <a:lnTo>
                  <a:pt x="6412" y="3298"/>
                </a:lnTo>
                <a:lnTo>
                  <a:pt x="6412" y="4214"/>
                </a:lnTo>
                <a:lnTo>
                  <a:pt x="5496" y="4214"/>
                </a:lnTo>
                <a:lnTo>
                  <a:pt x="5496" y="3298"/>
                </a:lnTo>
                <a:close/>
                <a:moveTo>
                  <a:pt x="6595" y="3298"/>
                </a:moveTo>
                <a:lnTo>
                  <a:pt x="7511" y="3298"/>
                </a:lnTo>
                <a:lnTo>
                  <a:pt x="7511" y="4214"/>
                </a:lnTo>
                <a:lnTo>
                  <a:pt x="6595" y="4214"/>
                </a:lnTo>
                <a:lnTo>
                  <a:pt x="6595" y="3298"/>
                </a:lnTo>
                <a:close/>
                <a:moveTo>
                  <a:pt x="0" y="4397"/>
                </a:moveTo>
                <a:lnTo>
                  <a:pt x="916" y="4397"/>
                </a:lnTo>
                <a:lnTo>
                  <a:pt x="916" y="5313"/>
                </a:lnTo>
                <a:lnTo>
                  <a:pt x="0" y="5313"/>
                </a:lnTo>
                <a:lnTo>
                  <a:pt x="0" y="4397"/>
                </a:lnTo>
                <a:close/>
                <a:moveTo>
                  <a:pt x="1099" y="4397"/>
                </a:moveTo>
                <a:lnTo>
                  <a:pt x="2015" y="4397"/>
                </a:lnTo>
                <a:lnTo>
                  <a:pt x="2015" y="5313"/>
                </a:lnTo>
                <a:lnTo>
                  <a:pt x="1099" y="5313"/>
                </a:lnTo>
                <a:lnTo>
                  <a:pt x="1099" y="4397"/>
                </a:lnTo>
                <a:close/>
                <a:moveTo>
                  <a:pt x="2198" y="4397"/>
                </a:moveTo>
                <a:lnTo>
                  <a:pt x="3114" y="4397"/>
                </a:lnTo>
                <a:lnTo>
                  <a:pt x="3114" y="5313"/>
                </a:lnTo>
                <a:lnTo>
                  <a:pt x="2198" y="5313"/>
                </a:lnTo>
                <a:lnTo>
                  <a:pt x="2198" y="4397"/>
                </a:lnTo>
                <a:close/>
                <a:moveTo>
                  <a:pt x="3298" y="4397"/>
                </a:moveTo>
                <a:lnTo>
                  <a:pt x="4214" y="4397"/>
                </a:lnTo>
                <a:lnTo>
                  <a:pt x="4214" y="5313"/>
                </a:lnTo>
                <a:lnTo>
                  <a:pt x="3298" y="5313"/>
                </a:lnTo>
                <a:lnTo>
                  <a:pt x="3298" y="4397"/>
                </a:lnTo>
                <a:close/>
                <a:moveTo>
                  <a:pt x="4397" y="4397"/>
                </a:moveTo>
                <a:lnTo>
                  <a:pt x="5313" y="4397"/>
                </a:lnTo>
                <a:lnTo>
                  <a:pt x="5313" y="5313"/>
                </a:lnTo>
                <a:lnTo>
                  <a:pt x="4397" y="5313"/>
                </a:lnTo>
                <a:lnTo>
                  <a:pt x="4397" y="4397"/>
                </a:lnTo>
                <a:close/>
                <a:moveTo>
                  <a:pt x="5496" y="4397"/>
                </a:moveTo>
                <a:lnTo>
                  <a:pt x="6412" y="4397"/>
                </a:lnTo>
                <a:lnTo>
                  <a:pt x="6412" y="5313"/>
                </a:lnTo>
                <a:lnTo>
                  <a:pt x="5496" y="5313"/>
                </a:lnTo>
                <a:lnTo>
                  <a:pt x="5496" y="4397"/>
                </a:lnTo>
                <a:close/>
                <a:moveTo>
                  <a:pt x="6595" y="4397"/>
                </a:moveTo>
                <a:lnTo>
                  <a:pt x="7511" y="4397"/>
                </a:lnTo>
                <a:lnTo>
                  <a:pt x="7511" y="5313"/>
                </a:lnTo>
                <a:lnTo>
                  <a:pt x="6595" y="5313"/>
                </a:lnTo>
                <a:lnTo>
                  <a:pt x="6595" y="4397"/>
                </a:lnTo>
                <a:close/>
                <a:moveTo>
                  <a:pt x="12091" y="4397"/>
                </a:moveTo>
                <a:lnTo>
                  <a:pt x="13007" y="4397"/>
                </a:lnTo>
                <a:lnTo>
                  <a:pt x="13007" y="5313"/>
                </a:lnTo>
                <a:lnTo>
                  <a:pt x="12091" y="5313"/>
                </a:lnTo>
                <a:lnTo>
                  <a:pt x="12091" y="4397"/>
                </a:lnTo>
                <a:close/>
                <a:moveTo>
                  <a:pt x="0" y="5496"/>
                </a:moveTo>
                <a:lnTo>
                  <a:pt x="916" y="5496"/>
                </a:lnTo>
                <a:lnTo>
                  <a:pt x="916" y="6412"/>
                </a:lnTo>
                <a:lnTo>
                  <a:pt x="0" y="6412"/>
                </a:lnTo>
                <a:lnTo>
                  <a:pt x="0" y="5496"/>
                </a:lnTo>
                <a:close/>
                <a:moveTo>
                  <a:pt x="1099" y="5496"/>
                </a:moveTo>
                <a:lnTo>
                  <a:pt x="2015" y="5496"/>
                </a:lnTo>
                <a:lnTo>
                  <a:pt x="2015" y="6412"/>
                </a:lnTo>
                <a:lnTo>
                  <a:pt x="1099" y="6412"/>
                </a:lnTo>
                <a:lnTo>
                  <a:pt x="1099" y="5496"/>
                </a:lnTo>
                <a:close/>
                <a:moveTo>
                  <a:pt x="2198" y="5496"/>
                </a:moveTo>
                <a:lnTo>
                  <a:pt x="3114" y="5496"/>
                </a:lnTo>
                <a:lnTo>
                  <a:pt x="3114" y="6412"/>
                </a:lnTo>
                <a:lnTo>
                  <a:pt x="2198" y="6412"/>
                </a:lnTo>
                <a:lnTo>
                  <a:pt x="2198" y="5496"/>
                </a:lnTo>
                <a:close/>
                <a:moveTo>
                  <a:pt x="3298" y="5496"/>
                </a:moveTo>
                <a:lnTo>
                  <a:pt x="4214" y="5496"/>
                </a:lnTo>
                <a:lnTo>
                  <a:pt x="4214" y="6412"/>
                </a:lnTo>
                <a:lnTo>
                  <a:pt x="3298" y="6412"/>
                </a:lnTo>
                <a:lnTo>
                  <a:pt x="3298" y="5496"/>
                </a:lnTo>
                <a:close/>
              </a:path>
            </a:pathLst>
          </a:custGeom>
          <a:gradFill>
            <a:gsLst>
              <a:gs pos="0">
                <a:srgbClr val="FFFFFF">
                  <a:alpha val="6000"/>
                </a:srgbClr>
              </a:gs>
              <a:gs pos="100000">
                <a:srgbClr val="FFFFFF">
                  <a:alpha val="100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8610" y="6308725"/>
            <a:ext cx="35648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>
                <a:solidFill>
                  <a:schemeClr val="bg1"/>
                </a:solidFill>
                <a:latin typeface="阿里巴巴普惠体" panose="00020600040101010101" charset="-122"/>
                <a:ea typeface="阿里巴巴普惠体" panose="00020600040101010101" charset="-122"/>
                <a:sym typeface="+mn-ea"/>
              </a:rPr>
              <a:t>计算机毕业设计答辩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387283" y="4408805"/>
            <a:ext cx="740283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阿里巴巴普惠体" panose="00020600040101010101" charset="-122"/>
                <a:ea typeface="阿里巴巴普惠体" panose="00020600040101010101" charset="-122"/>
                <a:cs typeface="思源黑体 CN ExtraLight" panose="020B0200000000000000" charset="-122"/>
                <a:sym typeface="思源黑体 CN ExtraLight" panose="020B0200000000000000" charset="-122"/>
              </a:rPr>
              <a:t>您的正文已经简明扼要，字字珠玑，但信息却错综复杂，需要用更多的文字来表述；但请您尽可能提炼思想的精髓，否则容易造成观者的阅读压力，适得其反。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2691765" y="1743075"/>
            <a:ext cx="6793865" cy="829945"/>
            <a:chOff x="4167" y="2421"/>
            <a:chExt cx="10699" cy="1307"/>
          </a:xfrm>
        </p:grpSpPr>
        <p:sp>
          <p:nvSpPr>
            <p:cNvPr id="31" name="文本框 30"/>
            <p:cNvSpPr txBox="1"/>
            <p:nvPr/>
          </p:nvSpPr>
          <p:spPr>
            <a:xfrm>
              <a:off x="6233" y="2421"/>
              <a:ext cx="656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cap="all">
                  <a:solidFill>
                    <a:schemeClr val="bg1"/>
                  </a:solidFill>
                  <a:uFillTx/>
                  <a:latin typeface="优设标题黑" panose="00000500000000000000" charset="-122"/>
                  <a:ea typeface="优设标题黑" panose="00000500000000000000" charset="-122"/>
                </a:rPr>
                <a:t>PART-03</a:t>
              </a: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4167" y="3074"/>
              <a:ext cx="2864" cy="0"/>
            </a:xfrm>
            <a:prstGeom prst="line">
              <a:avLst/>
            </a:prstGeom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2002" y="3074"/>
              <a:ext cx="2864" cy="0"/>
            </a:xfrm>
            <a:prstGeom prst="line">
              <a:avLst/>
            </a:prstGeom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flip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>
          <a:blip r:embed="rId24"/>
          <a:srcRect l="23198" t="5331" r="24390" b="3057"/>
          <a:stretch>
            <a:fillRect/>
          </a:stretch>
        </p:blipFill>
        <p:spPr>
          <a:xfrm>
            <a:off x="865505" y="1425575"/>
            <a:ext cx="4747260" cy="23025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76" h="3626">
                <a:moveTo>
                  <a:pt x="0" y="0"/>
                </a:moveTo>
                <a:lnTo>
                  <a:pt x="7476" y="0"/>
                </a:lnTo>
                <a:lnTo>
                  <a:pt x="7476" y="3626"/>
                </a:lnTo>
                <a:lnTo>
                  <a:pt x="0" y="3626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8" name="组合 27"/>
          <p:cNvGrpSpPr/>
          <p:nvPr/>
        </p:nvGrpSpPr>
        <p:grpSpPr>
          <a:xfrm>
            <a:off x="-635" y="248920"/>
            <a:ext cx="12196445" cy="551815"/>
            <a:chOff x="-1" y="392"/>
            <a:chExt cx="19207" cy="869"/>
          </a:xfrm>
        </p:grpSpPr>
        <p:sp>
          <p:nvSpPr>
            <p:cNvPr id="27" name="文本框 26"/>
            <p:cNvSpPr txBox="1"/>
            <p:nvPr>
              <p:custDataLst>
                <p:tags r:id="rId18"/>
              </p:custDataLst>
            </p:nvPr>
          </p:nvSpPr>
          <p:spPr>
            <a:xfrm rot="10800000">
              <a:off x="-1" y="408"/>
              <a:ext cx="19207" cy="85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1539" y="408"/>
              <a:ext cx="51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B4FE9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课题论述内容</a:t>
              </a:r>
            </a:p>
          </p:txBody>
        </p:sp>
        <p:sp>
          <p:nvSpPr>
            <p:cNvPr id="18" name="圆角矩形 17"/>
            <p:cNvSpPr/>
            <p:nvPr>
              <p:custDataLst>
                <p:tags r:id="rId20"/>
              </p:custDataLst>
            </p:nvPr>
          </p:nvSpPr>
          <p:spPr>
            <a:xfrm>
              <a:off x="135" y="392"/>
              <a:ext cx="984" cy="85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阿里巴巴普惠体" panose="00020600040101010101" charset="-122"/>
                <a:ea typeface="阿里巴巴普惠体" panose="00020600040101010101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1"/>
              </p:custDataLst>
            </p:nvPr>
          </p:nvSpPr>
          <p:spPr>
            <a:xfrm>
              <a:off x="119" y="408"/>
              <a:ext cx="107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03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22"/>
              </p:custDataLst>
            </p:nvPr>
          </p:nvSpPr>
          <p:spPr>
            <a:xfrm>
              <a:off x="12469" y="602"/>
              <a:ext cx="638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Topic Discussion   Content</a:t>
              </a:r>
            </a:p>
          </p:txBody>
        </p:sp>
      </p:grpSp>
      <p:grpSp>
        <p:nvGrpSpPr>
          <p:cNvPr id="41" name="组合 40"/>
          <p:cNvGrpSpPr/>
          <p:nvPr>
            <p:custDataLst>
              <p:tags r:id="rId2"/>
            </p:custDataLst>
          </p:nvPr>
        </p:nvGrpSpPr>
        <p:grpSpPr>
          <a:xfrm>
            <a:off x="5612765" y="1425575"/>
            <a:ext cx="5619750" cy="2302510"/>
            <a:chOff x="8839" y="2245"/>
            <a:chExt cx="8850" cy="3626"/>
          </a:xfrm>
        </p:grpSpPr>
        <p:sp>
          <p:nvSpPr>
            <p:cNvPr id="40" name="矩形 39"/>
            <p:cNvSpPr/>
            <p:nvPr>
              <p:custDataLst>
                <p:tags r:id="rId15"/>
              </p:custDataLst>
            </p:nvPr>
          </p:nvSpPr>
          <p:spPr>
            <a:xfrm>
              <a:off x="8839" y="2245"/>
              <a:ext cx="8851" cy="3626"/>
            </a:xfrm>
            <a:prstGeom prst="rect">
              <a:avLst/>
            </a:prstGeom>
            <a:solidFill>
              <a:srgbClr val="0B4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6"/>
              </p:custDataLst>
            </p:nvPr>
          </p:nvSpPr>
          <p:spPr>
            <a:xfrm>
              <a:off x="10202" y="2908"/>
              <a:ext cx="3719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/>
              <a:r>
                <a:rPr lang="zh-CN" altLang="en-US" sz="2000" b="1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请添加标题</a:t>
              </a:r>
            </a:p>
          </p:txBody>
        </p:sp>
        <p:sp>
          <p:nvSpPr>
            <p:cNvPr id="10" name="文本框 9"/>
            <p:cNvSpPr txBox="1"/>
            <p:nvPr>
              <p:custDataLst>
                <p:tags r:id="rId17"/>
              </p:custDataLst>
            </p:nvPr>
          </p:nvSpPr>
          <p:spPr>
            <a:xfrm>
              <a:off x="10202" y="3590"/>
              <a:ext cx="6327" cy="1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l" fontAlgn="auto">
                <a:lnSpc>
                  <a:spcPct val="120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单击此处输入你的正文，文字是您思想的提炼，为了最终演示发布的良好效果，请尽量言简意赅的阐述观点；</a:t>
              </a:r>
            </a:p>
          </p:txBody>
        </p:sp>
      </p:grpSp>
      <p:grpSp>
        <p:nvGrpSpPr>
          <p:cNvPr id="38" name="组合 37"/>
          <p:cNvGrpSpPr/>
          <p:nvPr>
            <p:custDataLst>
              <p:tags r:id="rId3"/>
            </p:custDataLst>
          </p:nvPr>
        </p:nvGrpSpPr>
        <p:grpSpPr>
          <a:xfrm>
            <a:off x="977265" y="4020820"/>
            <a:ext cx="10110470" cy="2155190"/>
            <a:chOff x="1539" y="6152"/>
            <a:chExt cx="15922" cy="3394"/>
          </a:xfrm>
        </p:grpSpPr>
        <p:grpSp>
          <p:nvGrpSpPr>
            <p:cNvPr id="16" name="组合 15"/>
            <p:cNvGrpSpPr/>
            <p:nvPr/>
          </p:nvGrpSpPr>
          <p:grpSpPr>
            <a:xfrm>
              <a:off x="6889" y="6152"/>
              <a:ext cx="5428" cy="3394"/>
              <a:chOff x="6634" y="6599"/>
              <a:chExt cx="5428" cy="3394"/>
            </a:xfrm>
          </p:grpSpPr>
          <p:cxnSp>
            <p:nvCxnSpPr>
              <p:cNvPr id="8" name="直接连接符 7"/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6634" y="6616"/>
                <a:ext cx="0" cy="3377"/>
              </a:xfrm>
              <a:prstGeom prst="line">
                <a:avLst/>
              </a:prstGeom>
              <a:ln>
                <a:solidFill>
                  <a:srgbClr val="0B4FE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12046" y="6599"/>
                <a:ext cx="17" cy="3394"/>
              </a:xfrm>
              <a:prstGeom prst="line">
                <a:avLst/>
              </a:prstGeom>
              <a:ln>
                <a:solidFill>
                  <a:srgbClr val="0B4FE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>
              <a:off x="1539" y="6616"/>
              <a:ext cx="4668" cy="2930"/>
              <a:chOff x="1539" y="6599"/>
              <a:chExt cx="4668" cy="2930"/>
            </a:xfrm>
          </p:grpSpPr>
          <p:sp>
            <p:nvSpPr>
              <p:cNvPr id="12" name="文本框 11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539" y="7527"/>
                <a:ext cx="4669" cy="2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lnSpc>
                    <a:spcPct val="120000"/>
                  </a:lnSpc>
                </a:pPr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Bold" panose="020B0800000000000000" charset="-122"/>
                  </a:rPr>
                  <a:t>单击此处输入你的正文，文字是您思想的提炼，为了最终演示发布的良好效果，请尽量言简意赅的阐述观点；</a:t>
                </a:r>
              </a:p>
            </p:txBody>
          </p:sp>
          <p:grpSp>
            <p:nvGrpSpPr>
              <p:cNvPr id="20" name="组合 19"/>
              <p:cNvGrpSpPr/>
              <p:nvPr/>
            </p:nvGrpSpPr>
            <p:grpSpPr>
              <a:xfrm>
                <a:off x="2635" y="6599"/>
                <a:ext cx="2478" cy="818"/>
                <a:chOff x="9169" y="7138"/>
                <a:chExt cx="2478" cy="818"/>
              </a:xfrm>
            </p:grpSpPr>
            <p:sp>
              <p:nvSpPr>
                <p:cNvPr id="17" name="圆角矩形 16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9169" y="7138"/>
                  <a:ext cx="2478" cy="81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B4FE9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9" name="文本框 18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9169" y="7237"/>
                  <a:ext cx="2478" cy="53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 algn="ctr"/>
                  <a:r>
                    <a:rPr lang="zh-CN" altLang="en-US" sz="2000" b="1">
                      <a:solidFill>
                        <a:schemeClr val="bg1"/>
                      </a:solidFill>
                      <a:latin typeface="阿里巴巴普惠体" panose="00020600040101010101" charset="-122"/>
                      <a:ea typeface="阿里巴巴普惠体" panose="00020600040101010101" charset="-122"/>
                      <a:cs typeface="阿里巴巴普惠体" panose="00020600040101010101" charset="-122"/>
                    </a:rPr>
                    <a:t>请添加标题</a:t>
                  </a:r>
                </a:p>
              </p:txBody>
            </p:sp>
          </p:grpSp>
        </p:grpSp>
        <p:grpSp>
          <p:nvGrpSpPr>
            <p:cNvPr id="22" name="组合 21"/>
            <p:cNvGrpSpPr/>
            <p:nvPr/>
          </p:nvGrpSpPr>
          <p:grpSpPr>
            <a:xfrm>
              <a:off x="7266" y="6616"/>
              <a:ext cx="4668" cy="2930"/>
              <a:chOff x="1539" y="6599"/>
              <a:chExt cx="4668" cy="2930"/>
            </a:xfrm>
          </p:grpSpPr>
          <p:sp>
            <p:nvSpPr>
              <p:cNvPr id="25" name="文本框 24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539" y="7527"/>
                <a:ext cx="4669" cy="2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lnSpc>
                    <a:spcPct val="120000"/>
                  </a:lnSpc>
                </a:pPr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Bold" panose="020B0800000000000000" charset="-122"/>
                  </a:rPr>
                  <a:t>单击此处输入你的正文，文字是您思想的提炼，为了最终演示发布的良好效果，请尽量言简意赅的阐述观点；</a:t>
                </a:r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2635" y="6599"/>
                <a:ext cx="2478" cy="818"/>
                <a:chOff x="9169" y="7138"/>
                <a:chExt cx="2478" cy="818"/>
              </a:xfrm>
            </p:grpSpPr>
            <p:sp>
              <p:nvSpPr>
                <p:cNvPr id="29" name="圆角矩形 28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9169" y="7138"/>
                  <a:ext cx="2478" cy="81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B4FE9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文本框 31"/>
                <p:cNvSpPr txBox="1"/>
                <p:nvPr>
                  <p:custDataLst>
                    <p:tags r:id="rId9"/>
                  </p:custDataLst>
                </p:nvPr>
              </p:nvSpPr>
              <p:spPr>
                <a:xfrm>
                  <a:off x="9169" y="7237"/>
                  <a:ext cx="2478" cy="53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 algn="ctr"/>
                  <a:r>
                    <a:rPr lang="zh-CN" altLang="en-US" sz="2000" b="1">
                      <a:solidFill>
                        <a:schemeClr val="bg1"/>
                      </a:solidFill>
                      <a:latin typeface="阿里巴巴普惠体" panose="00020600040101010101" charset="-122"/>
                      <a:ea typeface="阿里巴巴普惠体" panose="00020600040101010101" charset="-122"/>
                      <a:cs typeface="阿里巴巴普惠体" panose="00020600040101010101" charset="-122"/>
                    </a:rPr>
                    <a:t>请添加标题</a:t>
                  </a:r>
                </a:p>
              </p:txBody>
            </p:sp>
          </p:grpSp>
        </p:grpSp>
        <p:grpSp>
          <p:nvGrpSpPr>
            <p:cNvPr id="33" name="组合 32"/>
            <p:cNvGrpSpPr/>
            <p:nvPr/>
          </p:nvGrpSpPr>
          <p:grpSpPr>
            <a:xfrm>
              <a:off x="12793" y="6616"/>
              <a:ext cx="4668" cy="2930"/>
              <a:chOff x="1539" y="6599"/>
              <a:chExt cx="4668" cy="2930"/>
            </a:xfrm>
          </p:grpSpPr>
          <p:sp>
            <p:nvSpPr>
              <p:cNvPr id="34" name="文本框 33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1539" y="7527"/>
                <a:ext cx="4669" cy="20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lnSpc>
                    <a:spcPct val="120000"/>
                  </a:lnSpc>
                </a:pPr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Bold" panose="020B0800000000000000" charset="-122"/>
                  </a:rPr>
                  <a:t>单击此处输入你的正文，文字是您思想的提炼，为了最终演示发布的良好效果，请尽量言简意赅的阐述观点；</a:t>
                </a:r>
              </a:p>
            </p:txBody>
          </p:sp>
          <p:grpSp>
            <p:nvGrpSpPr>
              <p:cNvPr id="35" name="组合 34"/>
              <p:cNvGrpSpPr/>
              <p:nvPr/>
            </p:nvGrpSpPr>
            <p:grpSpPr>
              <a:xfrm>
                <a:off x="2635" y="6599"/>
                <a:ext cx="2478" cy="818"/>
                <a:chOff x="9169" y="7138"/>
                <a:chExt cx="2478" cy="818"/>
              </a:xfrm>
            </p:grpSpPr>
            <p:sp>
              <p:nvSpPr>
                <p:cNvPr id="36" name="圆角矩形 35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9169" y="7138"/>
                  <a:ext cx="2478" cy="81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B4FE9"/>
                </a:solidFill>
                <a:ln>
                  <a:noFill/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文本框 36"/>
                <p:cNvSpPr txBox="1"/>
                <p:nvPr>
                  <p:custDataLst>
                    <p:tags r:id="rId6"/>
                  </p:custDataLst>
                </p:nvPr>
              </p:nvSpPr>
              <p:spPr>
                <a:xfrm>
                  <a:off x="9169" y="7237"/>
                  <a:ext cx="2478" cy="532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noAutofit/>
                </a:bodyPr>
                <a:lstStyle/>
                <a:p>
                  <a:pPr algn="ctr"/>
                  <a:r>
                    <a:rPr lang="zh-CN" altLang="en-US" sz="2000" b="1">
                      <a:solidFill>
                        <a:schemeClr val="bg1"/>
                      </a:solidFill>
                      <a:latin typeface="阿里巴巴普惠体" panose="00020600040101010101" charset="-122"/>
                      <a:ea typeface="阿里巴巴普惠体" panose="00020600040101010101" charset="-122"/>
                      <a:cs typeface="阿里巴巴普惠体" panose="00020600040101010101" charset="-122"/>
                    </a:rPr>
                    <a:t>请添加标题</a:t>
                  </a:r>
                </a:p>
              </p:txBody>
            </p:sp>
          </p:grp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635" y="248920"/>
            <a:ext cx="12196445" cy="551815"/>
            <a:chOff x="-1" y="392"/>
            <a:chExt cx="19207" cy="869"/>
          </a:xfrm>
        </p:grpSpPr>
        <p:sp>
          <p:nvSpPr>
            <p:cNvPr id="27" name="文本框 26"/>
            <p:cNvSpPr txBox="1"/>
            <p:nvPr>
              <p:custDataLst>
                <p:tags r:id="rId25"/>
              </p:custDataLst>
            </p:nvPr>
          </p:nvSpPr>
          <p:spPr>
            <a:xfrm rot="10800000">
              <a:off x="-1" y="408"/>
              <a:ext cx="19207" cy="85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26"/>
              </p:custDataLst>
            </p:nvPr>
          </p:nvSpPr>
          <p:spPr>
            <a:xfrm>
              <a:off x="1539" y="408"/>
              <a:ext cx="51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B4FE9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课题论述内容</a:t>
              </a:r>
            </a:p>
          </p:txBody>
        </p:sp>
        <p:sp>
          <p:nvSpPr>
            <p:cNvPr id="18" name="圆角矩形 17"/>
            <p:cNvSpPr/>
            <p:nvPr>
              <p:custDataLst>
                <p:tags r:id="rId27"/>
              </p:custDataLst>
            </p:nvPr>
          </p:nvSpPr>
          <p:spPr>
            <a:xfrm>
              <a:off x="135" y="392"/>
              <a:ext cx="984" cy="85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阿里巴巴普惠体" panose="00020600040101010101" charset="-122"/>
                <a:ea typeface="阿里巴巴普惠体" panose="00020600040101010101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8"/>
              </p:custDataLst>
            </p:nvPr>
          </p:nvSpPr>
          <p:spPr>
            <a:xfrm>
              <a:off x="119" y="408"/>
              <a:ext cx="107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03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29"/>
              </p:custDataLst>
            </p:nvPr>
          </p:nvSpPr>
          <p:spPr>
            <a:xfrm>
              <a:off x="12469" y="602"/>
              <a:ext cx="638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Topic Discussion   Content</a:t>
              </a:r>
            </a:p>
          </p:txBody>
        </p:sp>
      </p:grpSp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836160" y="2404110"/>
            <a:ext cx="2661920" cy="2642870"/>
            <a:chOff x="7616" y="3786"/>
            <a:chExt cx="4192" cy="4162"/>
          </a:xfrm>
        </p:grpSpPr>
        <p:grpSp>
          <p:nvGrpSpPr>
            <p:cNvPr id="100" name="组合 99"/>
            <p:cNvGrpSpPr/>
            <p:nvPr/>
          </p:nvGrpSpPr>
          <p:grpSpPr>
            <a:xfrm>
              <a:off x="7616" y="3786"/>
              <a:ext cx="4193" cy="4162"/>
              <a:chOff x="7644" y="3604"/>
              <a:chExt cx="4090" cy="4012"/>
            </a:xfrm>
          </p:grpSpPr>
          <p:sp>
            <p:nvSpPr>
              <p:cNvPr id="81" name="泪滴形 80"/>
              <p:cNvSpPr/>
              <p:nvPr>
                <p:custDataLst>
                  <p:tags r:id="rId21"/>
                </p:custDataLst>
              </p:nvPr>
            </p:nvSpPr>
            <p:spPr>
              <a:xfrm flipH="1">
                <a:off x="7644" y="3604"/>
                <a:ext cx="1856" cy="1796"/>
              </a:xfrm>
              <a:prstGeom prst="teardrop">
                <a:avLst/>
              </a:prstGeom>
              <a:solidFill>
                <a:srgbClr val="0B4F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Bold" panose="020B0800000000000000" charset="-122"/>
                </a:endParaRPr>
              </a:p>
            </p:txBody>
          </p:sp>
          <p:sp>
            <p:nvSpPr>
              <p:cNvPr id="82" name="泪滴形 81"/>
              <p:cNvSpPr/>
              <p:nvPr>
                <p:custDataLst>
                  <p:tags r:id="rId22"/>
                </p:custDataLst>
              </p:nvPr>
            </p:nvSpPr>
            <p:spPr>
              <a:xfrm>
                <a:off x="9878" y="3604"/>
                <a:ext cx="1856" cy="1796"/>
              </a:xfrm>
              <a:prstGeom prst="teardrop">
                <a:avLst/>
              </a:prstGeom>
              <a:solidFill>
                <a:srgbClr val="0B4F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Bold" panose="020B0800000000000000" charset="-122"/>
                </a:endParaRPr>
              </a:p>
            </p:txBody>
          </p:sp>
          <p:sp>
            <p:nvSpPr>
              <p:cNvPr id="85" name="泪滴形 84"/>
              <p:cNvSpPr/>
              <p:nvPr>
                <p:custDataLst>
                  <p:tags r:id="rId23"/>
                </p:custDataLst>
              </p:nvPr>
            </p:nvSpPr>
            <p:spPr>
              <a:xfrm flipH="1" flipV="1">
                <a:off x="7644" y="5820"/>
                <a:ext cx="1856" cy="1796"/>
              </a:xfrm>
              <a:prstGeom prst="teardrop">
                <a:avLst/>
              </a:prstGeom>
              <a:solidFill>
                <a:srgbClr val="0B4F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Bold" panose="020B0800000000000000" charset="-122"/>
                </a:endParaRPr>
              </a:p>
            </p:txBody>
          </p:sp>
          <p:sp>
            <p:nvSpPr>
              <p:cNvPr id="86" name="泪滴形 85"/>
              <p:cNvSpPr/>
              <p:nvPr>
                <p:custDataLst>
                  <p:tags r:id="rId24"/>
                </p:custDataLst>
              </p:nvPr>
            </p:nvSpPr>
            <p:spPr>
              <a:xfrm flipV="1">
                <a:off x="9878" y="5820"/>
                <a:ext cx="1856" cy="1796"/>
              </a:xfrm>
              <a:prstGeom prst="teardrop">
                <a:avLst/>
              </a:prstGeom>
              <a:solidFill>
                <a:srgbClr val="0B4F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思源黑体 CN Bold" panose="020B0800000000000000" charset="-122"/>
                </a:endParaRPr>
              </a:p>
            </p:txBody>
          </p:sp>
        </p:grpSp>
        <p:pic>
          <p:nvPicPr>
            <p:cNvPr id="88" name="图片 87" descr="32313630313238303b32313630313038393b6b63786e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8275" y="4374"/>
              <a:ext cx="658" cy="666"/>
            </a:xfrm>
            <a:prstGeom prst="rect">
              <a:avLst/>
            </a:prstGeom>
          </p:spPr>
        </p:pic>
        <p:pic>
          <p:nvPicPr>
            <p:cNvPr id="89" name="图片 88" descr="32313630313238303b32313630313039313b7b148bb0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0540" y="4396"/>
              <a:ext cx="637" cy="644"/>
            </a:xfrm>
            <a:prstGeom prst="rect">
              <a:avLst/>
            </a:prstGeom>
          </p:spPr>
        </p:pic>
        <p:pic>
          <p:nvPicPr>
            <p:cNvPr id="90" name="图片 89" descr="32313630313239313b32313630313231393b6570636e6c4762a5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8178" y="6662"/>
              <a:ext cx="711" cy="720"/>
            </a:xfrm>
            <a:prstGeom prst="rect">
              <a:avLst/>
            </a:prstGeom>
          </p:spPr>
        </p:pic>
        <p:pic>
          <p:nvPicPr>
            <p:cNvPr id="91" name="图片 90" descr="32303236373535383b32303238383033383b997c56fe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0540" y="6551"/>
              <a:ext cx="735" cy="744"/>
            </a:xfrm>
            <a:prstGeom prst="rect">
              <a:avLst/>
            </a:prstGeom>
          </p:spPr>
        </p:pic>
      </p:grpSp>
      <p:cxnSp>
        <p:nvCxnSpPr>
          <p:cNvPr id="105" name="直接连接符 104"/>
          <p:cNvCxnSpPr/>
          <p:nvPr>
            <p:custDataLst>
              <p:tags r:id="rId3"/>
            </p:custDataLst>
          </p:nvPr>
        </p:nvCxnSpPr>
        <p:spPr>
          <a:xfrm flipV="1">
            <a:off x="836295" y="3640455"/>
            <a:ext cx="3757295" cy="9525"/>
          </a:xfrm>
          <a:prstGeom prst="line">
            <a:avLst/>
          </a:prstGeom>
          <a:ln>
            <a:solidFill>
              <a:srgbClr val="0B4F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/>
          <p:nvPr>
            <p:custDataLst>
              <p:tags r:id="rId4"/>
            </p:custDataLst>
          </p:nvPr>
        </p:nvCxnSpPr>
        <p:spPr>
          <a:xfrm flipV="1">
            <a:off x="7885430" y="3630930"/>
            <a:ext cx="3757295" cy="9525"/>
          </a:xfrm>
          <a:prstGeom prst="line">
            <a:avLst/>
          </a:prstGeom>
          <a:ln>
            <a:solidFill>
              <a:srgbClr val="0B4F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>
            <p:custDataLst>
              <p:tags r:id="rId5"/>
            </p:custDataLst>
          </p:nvPr>
        </p:nvGrpSpPr>
        <p:grpSpPr>
          <a:xfrm>
            <a:off x="977265" y="1882140"/>
            <a:ext cx="3175000" cy="1409065"/>
            <a:chOff x="7977" y="-1578"/>
            <a:chExt cx="5000" cy="2219"/>
          </a:xfrm>
        </p:grpSpPr>
        <p:sp>
          <p:nvSpPr>
            <p:cNvPr id="9" name="文本框 8"/>
            <p:cNvSpPr txBox="1"/>
            <p:nvPr>
              <p:custDataLst>
                <p:tags r:id="rId15"/>
              </p:custDataLst>
            </p:nvPr>
          </p:nvSpPr>
          <p:spPr>
            <a:xfrm>
              <a:off x="7977" y="-1578"/>
              <a:ext cx="4695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/>
              <a:r>
                <a:rPr lang="en-US" altLang="zh-CN" sz="24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01</a:t>
              </a:r>
              <a:r>
                <a:rPr lang="zh-CN" altLang="en-US" sz="24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、请添加标题</a:t>
              </a:r>
            </a:p>
          </p:txBody>
        </p:sp>
        <p:sp>
          <p:nvSpPr>
            <p:cNvPr id="24" name="文本框 23"/>
            <p:cNvSpPr txBox="1"/>
            <p:nvPr>
              <p:custDataLst>
                <p:tags r:id="rId16"/>
              </p:custDataLst>
            </p:nvPr>
          </p:nvSpPr>
          <p:spPr>
            <a:xfrm>
              <a:off x="7977" y="-896"/>
              <a:ext cx="5000" cy="1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l" fontAlgn="auto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</p:grpSp>
      <p:grpSp>
        <p:nvGrpSpPr>
          <p:cNvPr id="2" name="组合 1"/>
          <p:cNvGrpSpPr/>
          <p:nvPr>
            <p:custDataLst>
              <p:tags r:id="rId6"/>
            </p:custDataLst>
          </p:nvPr>
        </p:nvGrpSpPr>
        <p:grpSpPr>
          <a:xfrm>
            <a:off x="977265" y="4073525"/>
            <a:ext cx="3175000" cy="1409065"/>
            <a:chOff x="7977" y="-1578"/>
            <a:chExt cx="5000" cy="2219"/>
          </a:xfrm>
        </p:grpSpPr>
        <p:sp>
          <p:nvSpPr>
            <p:cNvPr id="3" name="文本框 2"/>
            <p:cNvSpPr txBox="1"/>
            <p:nvPr>
              <p:custDataLst>
                <p:tags r:id="rId13"/>
              </p:custDataLst>
            </p:nvPr>
          </p:nvSpPr>
          <p:spPr>
            <a:xfrm>
              <a:off x="7977" y="-1578"/>
              <a:ext cx="4695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/>
              <a:r>
                <a:rPr lang="en-US" altLang="zh-CN" sz="24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03</a:t>
              </a:r>
              <a:r>
                <a:rPr lang="zh-CN" altLang="en-US" sz="24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、请添加标题</a:t>
              </a:r>
            </a:p>
          </p:txBody>
        </p:sp>
        <p:sp>
          <p:nvSpPr>
            <p:cNvPr id="4" name="文本框 3"/>
            <p:cNvSpPr txBox="1"/>
            <p:nvPr>
              <p:custDataLst>
                <p:tags r:id="rId14"/>
              </p:custDataLst>
            </p:nvPr>
          </p:nvSpPr>
          <p:spPr>
            <a:xfrm>
              <a:off x="7977" y="-896"/>
              <a:ext cx="5000" cy="1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l" fontAlgn="auto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</p:grpSp>
      <p:grpSp>
        <p:nvGrpSpPr>
          <p:cNvPr id="5" name="组合 4"/>
          <p:cNvGrpSpPr/>
          <p:nvPr>
            <p:custDataLst>
              <p:tags r:id="rId7"/>
            </p:custDataLst>
          </p:nvPr>
        </p:nvGrpSpPr>
        <p:grpSpPr>
          <a:xfrm>
            <a:off x="8144510" y="1882140"/>
            <a:ext cx="3175000" cy="1409065"/>
            <a:chOff x="7977" y="-1578"/>
            <a:chExt cx="5000" cy="2219"/>
          </a:xfrm>
        </p:grpSpPr>
        <p:sp>
          <p:nvSpPr>
            <p:cNvPr id="6" name="文本框 5"/>
            <p:cNvSpPr txBox="1"/>
            <p:nvPr>
              <p:custDataLst>
                <p:tags r:id="rId11"/>
              </p:custDataLst>
            </p:nvPr>
          </p:nvSpPr>
          <p:spPr>
            <a:xfrm>
              <a:off x="7977" y="-1578"/>
              <a:ext cx="4695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/>
              <a:r>
                <a:rPr lang="en-US" altLang="zh-CN" sz="24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02</a:t>
              </a:r>
              <a:r>
                <a:rPr lang="zh-CN" altLang="en-US" sz="24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、请添加标题</a:t>
              </a:r>
            </a:p>
          </p:txBody>
        </p:sp>
        <p:sp>
          <p:nvSpPr>
            <p:cNvPr id="7" name="文本框 6"/>
            <p:cNvSpPr txBox="1"/>
            <p:nvPr>
              <p:custDataLst>
                <p:tags r:id="rId12"/>
              </p:custDataLst>
            </p:nvPr>
          </p:nvSpPr>
          <p:spPr>
            <a:xfrm>
              <a:off x="7977" y="-896"/>
              <a:ext cx="5000" cy="1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l" fontAlgn="auto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</p:grpSp>
      <p:grpSp>
        <p:nvGrpSpPr>
          <p:cNvPr id="8" name="组合 7"/>
          <p:cNvGrpSpPr/>
          <p:nvPr>
            <p:custDataLst>
              <p:tags r:id="rId8"/>
            </p:custDataLst>
          </p:nvPr>
        </p:nvGrpSpPr>
        <p:grpSpPr>
          <a:xfrm>
            <a:off x="8144510" y="4073525"/>
            <a:ext cx="3175000" cy="1409065"/>
            <a:chOff x="7977" y="-1578"/>
            <a:chExt cx="5000" cy="2219"/>
          </a:xfrm>
        </p:grpSpPr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7977" y="-1578"/>
              <a:ext cx="4695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/>
              <a:r>
                <a:rPr lang="en-US" altLang="zh-CN" sz="24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04</a:t>
              </a:r>
              <a:r>
                <a:rPr lang="zh-CN" altLang="en-US" sz="24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、请添加标题</a:t>
              </a:r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7977" y="-896"/>
              <a:ext cx="5000" cy="1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l" fontAlgn="auto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0"/>
          <a:srcRect l="2429" t="8956" r="1832" b="16168"/>
          <a:stretch>
            <a:fillRect/>
          </a:stretch>
        </p:blipFill>
        <p:spPr>
          <a:xfrm>
            <a:off x="4918710" y="1617345"/>
            <a:ext cx="6306820" cy="18262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932" h="2876">
                <a:moveTo>
                  <a:pt x="0" y="0"/>
                </a:moveTo>
                <a:lnTo>
                  <a:pt x="9932" y="0"/>
                </a:lnTo>
                <a:lnTo>
                  <a:pt x="9932" y="2876"/>
                </a:lnTo>
                <a:lnTo>
                  <a:pt x="0" y="2876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8" name="组合 27"/>
          <p:cNvGrpSpPr/>
          <p:nvPr/>
        </p:nvGrpSpPr>
        <p:grpSpPr>
          <a:xfrm>
            <a:off x="-635" y="248920"/>
            <a:ext cx="12196445" cy="551815"/>
            <a:chOff x="-1" y="392"/>
            <a:chExt cx="19207" cy="869"/>
          </a:xfrm>
        </p:grpSpPr>
        <p:sp>
          <p:nvSpPr>
            <p:cNvPr id="27" name="文本框 26"/>
            <p:cNvSpPr txBox="1"/>
            <p:nvPr>
              <p:custDataLst>
                <p:tags r:id="rId14"/>
              </p:custDataLst>
            </p:nvPr>
          </p:nvSpPr>
          <p:spPr>
            <a:xfrm rot="10800000">
              <a:off x="-1" y="408"/>
              <a:ext cx="19207" cy="85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539" y="408"/>
              <a:ext cx="51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B4FE9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课题论述内容</a:t>
              </a:r>
            </a:p>
          </p:txBody>
        </p:sp>
        <p:sp>
          <p:nvSpPr>
            <p:cNvPr id="18" name="圆角矩形 17"/>
            <p:cNvSpPr/>
            <p:nvPr>
              <p:custDataLst>
                <p:tags r:id="rId16"/>
              </p:custDataLst>
            </p:nvPr>
          </p:nvSpPr>
          <p:spPr>
            <a:xfrm>
              <a:off x="135" y="392"/>
              <a:ext cx="984" cy="85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阿里巴巴普惠体" panose="00020600040101010101" charset="-122"/>
                <a:ea typeface="阿里巴巴普惠体" panose="00020600040101010101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119" y="408"/>
              <a:ext cx="107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03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12469" y="602"/>
              <a:ext cx="638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Topic Discussion   Content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58190" y="1882140"/>
            <a:ext cx="3175000" cy="1408430"/>
            <a:chOff x="1194" y="2964"/>
            <a:chExt cx="5000" cy="2218"/>
          </a:xfrm>
        </p:grpSpPr>
        <p:sp>
          <p:nvSpPr>
            <p:cNvPr id="6" name="文本框 5"/>
            <p:cNvSpPr txBox="1"/>
            <p:nvPr>
              <p:custDataLst>
                <p:tags r:id="rId12"/>
              </p:custDataLst>
            </p:nvPr>
          </p:nvSpPr>
          <p:spPr>
            <a:xfrm>
              <a:off x="1194" y="2964"/>
              <a:ext cx="4695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/>
              <a:r>
                <a:rPr lang="zh-CN" altLang="en-US" sz="24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请添加标题</a:t>
              </a:r>
            </a:p>
          </p:txBody>
        </p:sp>
        <p:sp>
          <p:nvSpPr>
            <p:cNvPr id="7" name="文本框 6"/>
            <p:cNvSpPr txBox="1"/>
            <p:nvPr>
              <p:custDataLst>
                <p:tags r:id="rId13"/>
              </p:custDataLst>
            </p:nvPr>
          </p:nvSpPr>
          <p:spPr>
            <a:xfrm>
              <a:off x="1194" y="3646"/>
              <a:ext cx="5000" cy="1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l" fontAlgn="auto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58190" y="3869690"/>
            <a:ext cx="3526790" cy="1974215"/>
            <a:chOff x="1194" y="6094"/>
            <a:chExt cx="5554" cy="3109"/>
          </a:xfrm>
        </p:grpSpPr>
        <p:sp>
          <p:nvSpPr>
            <p:cNvPr id="3" name="文本框 2"/>
            <p:cNvSpPr txBox="1"/>
            <p:nvPr>
              <p:custDataLst>
                <p:tags r:id="rId10"/>
              </p:custDataLst>
            </p:nvPr>
          </p:nvSpPr>
          <p:spPr>
            <a:xfrm>
              <a:off x="1194" y="6094"/>
              <a:ext cx="5454" cy="1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 fontAlgn="auto">
                <a:lnSpc>
                  <a:spcPct val="120000"/>
                </a:lnSpc>
                <a:buClr>
                  <a:srgbClr val="0B4FE9"/>
                </a:buClr>
                <a:buFont typeface="Wingdings" panose="05000000000000000000" charset="0"/>
                <a:buChar char="l"/>
              </a:pPr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  <p:sp>
          <p:nvSpPr>
            <p:cNvPr id="4" name="文本框 3"/>
            <p:cNvSpPr txBox="1"/>
            <p:nvPr>
              <p:custDataLst>
                <p:tags r:id="rId11"/>
              </p:custDataLst>
            </p:nvPr>
          </p:nvSpPr>
          <p:spPr>
            <a:xfrm>
              <a:off x="1294" y="7839"/>
              <a:ext cx="5454" cy="1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 fontAlgn="auto">
                <a:lnSpc>
                  <a:spcPct val="120000"/>
                </a:lnSpc>
                <a:buClr>
                  <a:srgbClr val="0B4FE9"/>
                </a:buClr>
                <a:buFont typeface="Wingdings" panose="05000000000000000000" charset="0"/>
                <a:buChar char="l"/>
              </a:pPr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998085" y="3939540"/>
            <a:ext cx="6347460" cy="1904365"/>
            <a:chOff x="7871" y="6204"/>
            <a:chExt cx="9996" cy="2999"/>
          </a:xfrm>
        </p:grpSpPr>
        <p:grpSp>
          <p:nvGrpSpPr>
            <p:cNvPr id="5" name="组合 4"/>
            <p:cNvGrpSpPr/>
            <p:nvPr>
              <p:custDataLst>
                <p:tags r:id="rId2"/>
              </p:custDataLst>
            </p:nvPr>
          </p:nvGrpSpPr>
          <p:grpSpPr>
            <a:xfrm>
              <a:off x="7871" y="6204"/>
              <a:ext cx="9997" cy="1254"/>
              <a:chOff x="11337" y="3357"/>
              <a:chExt cx="9997" cy="1254"/>
            </a:xfrm>
          </p:grpSpPr>
          <p:sp>
            <p:nvSpPr>
              <p:cNvPr id="107" name="文本框 106"/>
              <p:cNvSpPr txBox="1"/>
              <p:nvPr>
                <p:custDataLst>
                  <p:tags r:id="rId7"/>
                </p:custDataLst>
              </p:nvPr>
            </p:nvSpPr>
            <p:spPr>
              <a:xfrm flipH="1">
                <a:off x="12528" y="3521"/>
                <a:ext cx="5575" cy="624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lIns="0" tIns="45720" rIns="0" bIns="45720" anchor="t">
                <a:noAutofit/>
              </a:bodyPr>
              <a:lstStyle/>
              <a:p>
                <a:pPr lvl="0" algn="just">
                  <a:buClrTx/>
                  <a:buSzTx/>
                  <a:buFontTx/>
                </a:pPr>
                <a:r>
                  <a:rPr lang="zh-CN" altLang="en-US" sz="2400" b="1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ExtraLight" panose="020B0200000000000000" charset="-122"/>
                    <a:sym typeface="Arial" panose="020B0604020202020204" pitchFamily="34" charset="0"/>
                  </a:rPr>
                  <a:t>请添加标题</a:t>
                </a:r>
              </a:p>
            </p:txBody>
          </p:sp>
          <p:sp>
            <p:nvSpPr>
              <p:cNvPr id="68" name="圆角矩形 67"/>
              <p:cNvSpPr/>
              <p:nvPr>
                <p:custDataLst>
                  <p:tags r:id="rId8"/>
                </p:custDataLst>
              </p:nvPr>
            </p:nvSpPr>
            <p:spPr>
              <a:xfrm>
                <a:off x="11337" y="3357"/>
                <a:ext cx="964" cy="964"/>
              </a:xfrm>
              <a:prstGeom prst="roundRect">
                <a:avLst/>
              </a:prstGeom>
              <a:solidFill>
                <a:srgbClr val="0B4FE9"/>
              </a:solidFill>
              <a:ln>
                <a:noFill/>
              </a:ln>
              <a:effectLst>
                <a:outerShdw blurRad="254000" dist="127000" dir="8100000" algn="tr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2400" dirty="0">
                    <a:effectLst/>
                    <a:latin typeface="思源宋体 CN Heavy" panose="02020900000000000000" charset="-122"/>
                    <a:ea typeface="思源宋体 CN Heavy" panose="02020900000000000000" charset="-122"/>
                    <a:cs typeface="思源宋体 CN Heavy" panose="02020900000000000000" charset="-122"/>
                    <a:sym typeface="+mn-ea"/>
                  </a:rPr>
                  <a:t>1.</a:t>
                </a: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5416" y="3538"/>
                <a:ext cx="5918" cy="1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fontAlgn="auto">
                  <a:lnSpc>
                    <a:spcPct val="120000"/>
                  </a:lnSpc>
                </a:pPr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Bold" panose="020B0800000000000000" charset="-122"/>
                  </a:rPr>
                  <a:t>单击此处输入你的正文，文字是您思想的提炼，为了最终演示发布的良好效果</a:t>
                </a:r>
              </a:p>
            </p:txBody>
          </p:sp>
        </p:grpSp>
        <p:grpSp>
          <p:nvGrpSpPr>
            <p:cNvPr id="9" name="组合 8"/>
            <p:cNvGrpSpPr/>
            <p:nvPr>
              <p:custDataLst>
                <p:tags r:id="rId3"/>
              </p:custDataLst>
            </p:nvPr>
          </p:nvGrpSpPr>
          <p:grpSpPr>
            <a:xfrm>
              <a:off x="7871" y="7949"/>
              <a:ext cx="9997" cy="1254"/>
              <a:chOff x="11337" y="3357"/>
              <a:chExt cx="9997" cy="1254"/>
            </a:xfrm>
          </p:grpSpPr>
          <p:sp>
            <p:nvSpPr>
              <p:cNvPr id="10" name="文本框 9"/>
              <p:cNvSpPr txBox="1"/>
              <p:nvPr>
                <p:custDataLst>
                  <p:tags r:id="rId4"/>
                </p:custDataLst>
              </p:nvPr>
            </p:nvSpPr>
            <p:spPr>
              <a:xfrm flipH="1">
                <a:off x="12528" y="3521"/>
                <a:ext cx="5575" cy="624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lIns="0" tIns="45720" rIns="0" bIns="45720" anchor="t">
                <a:noAutofit/>
              </a:bodyPr>
              <a:lstStyle/>
              <a:p>
                <a:pPr lvl="0" algn="just">
                  <a:buClrTx/>
                  <a:buSzTx/>
                  <a:buFontTx/>
                </a:pPr>
                <a:r>
                  <a:rPr lang="zh-CN" altLang="en-US" sz="2400" b="1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ExtraLight" panose="020B0200000000000000" charset="-122"/>
                    <a:sym typeface="Arial" panose="020B0604020202020204" pitchFamily="34" charset="0"/>
                  </a:rPr>
                  <a:t>请添加标题</a:t>
                </a:r>
              </a:p>
            </p:txBody>
          </p:sp>
          <p:sp>
            <p:nvSpPr>
              <p:cNvPr id="16" name="圆角矩形 15"/>
              <p:cNvSpPr/>
              <p:nvPr>
                <p:custDataLst>
                  <p:tags r:id="rId5"/>
                </p:custDataLst>
              </p:nvPr>
            </p:nvSpPr>
            <p:spPr>
              <a:xfrm>
                <a:off x="11337" y="3357"/>
                <a:ext cx="964" cy="964"/>
              </a:xfrm>
              <a:prstGeom prst="roundRect">
                <a:avLst/>
              </a:prstGeom>
              <a:solidFill>
                <a:srgbClr val="0B4FE9"/>
              </a:solidFill>
              <a:ln>
                <a:noFill/>
              </a:ln>
              <a:effectLst>
                <a:outerShdw blurRad="254000" dist="127000" dir="8100000" algn="tr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en-US" altLang="zh-CN" sz="2400" dirty="0">
                    <a:effectLst/>
                    <a:latin typeface="思源宋体 CN Heavy" panose="02020900000000000000" charset="-122"/>
                    <a:ea typeface="思源宋体 CN Heavy" panose="02020900000000000000" charset="-122"/>
                    <a:cs typeface="思源宋体 CN Heavy" panose="02020900000000000000" charset="-122"/>
                    <a:sym typeface="+mn-ea"/>
                  </a:rPr>
                  <a:t>1.</a:t>
                </a:r>
              </a:p>
            </p:txBody>
          </p:sp>
          <p:sp>
            <p:nvSpPr>
              <p:cNvPr id="17" name="文本框 16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5416" y="3538"/>
                <a:ext cx="5918" cy="1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fontAlgn="auto">
                  <a:lnSpc>
                    <a:spcPct val="120000"/>
                  </a:lnSpc>
                </a:pPr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Bold" panose="020B0800000000000000" charset="-122"/>
                  </a:rPr>
                  <a:t>单击此处输入你的正文，文字是您思想的提炼，为了最终演示发布的良好效果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792" r="2847"/>
          <a:stretch>
            <a:fillRect/>
          </a:stretch>
        </p:blipFill>
        <p:spPr>
          <a:xfrm>
            <a:off x="-14605" y="0"/>
            <a:ext cx="12206605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4605" y="635"/>
            <a:ext cx="12206605" cy="6858000"/>
          </a:xfrm>
          <a:prstGeom prst="rect">
            <a:avLst/>
          </a:prstGeom>
          <a:solidFill>
            <a:srgbClr val="0B4FE9">
              <a:alpha val="8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9220200" y="577850"/>
            <a:ext cx="2971800" cy="6280150"/>
          </a:xfrm>
          <a:custGeom>
            <a:avLst/>
            <a:gdLst>
              <a:gd name="connsiteX0" fmla="*/ 2795 w 4403"/>
              <a:gd name="connsiteY0" fmla="*/ 1674 h 9727"/>
              <a:gd name="connsiteX1" fmla="*/ 4403 w 4403"/>
              <a:gd name="connsiteY1" fmla="*/ 0 h 9727"/>
              <a:gd name="connsiteX2" fmla="*/ 4403 w 4403"/>
              <a:gd name="connsiteY2" fmla="*/ 9727 h 9727"/>
              <a:gd name="connsiteX3" fmla="*/ 0 w 4403"/>
              <a:gd name="connsiteY3" fmla="*/ 9719 h 9727"/>
              <a:gd name="connsiteX4" fmla="*/ 2341 w 4403"/>
              <a:gd name="connsiteY4" fmla="*/ 7037 h 9727"/>
              <a:gd name="connsiteX5" fmla="*/ 2795 w 4403"/>
              <a:gd name="connsiteY5" fmla="*/ 1674 h 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3" h="9727">
                <a:moveTo>
                  <a:pt x="2795" y="1674"/>
                </a:moveTo>
                <a:cubicBezTo>
                  <a:pt x="3477" y="787"/>
                  <a:pt x="3704" y="537"/>
                  <a:pt x="4403" y="0"/>
                </a:cubicBezTo>
                <a:lnTo>
                  <a:pt x="4403" y="9727"/>
                </a:lnTo>
                <a:lnTo>
                  <a:pt x="0" y="9719"/>
                </a:lnTo>
                <a:cubicBezTo>
                  <a:pt x="841" y="8901"/>
                  <a:pt x="2000" y="8583"/>
                  <a:pt x="2341" y="7037"/>
                </a:cubicBezTo>
                <a:cubicBezTo>
                  <a:pt x="2545" y="5424"/>
                  <a:pt x="1841" y="3174"/>
                  <a:pt x="2795" y="1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7854315" y="0"/>
            <a:ext cx="3266440" cy="6858000"/>
            <a:chOff x="4079" y="1006"/>
            <a:chExt cx="5144" cy="9168"/>
          </a:xfrm>
        </p:grpSpPr>
        <p:sp>
          <p:nvSpPr>
            <p:cNvPr id="20" name="任意多边形 19"/>
            <p:cNvSpPr/>
            <p:nvPr/>
          </p:nvSpPr>
          <p:spPr>
            <a:xfrm>
              <a:off x="4499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5756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5337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4918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6175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4079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17775" y="2767965"/>
            <a:ext cx="71418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课题未来应用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l="75082" t="9944" r="2847"/>
          <a:stretch>
            <a:fillRect/>
          </a:stretch>
        </p:blipFill>
        <p:spPr>
          <a:xfrm>
            <a:off x="9396095" y="681990"/>
            <a:ext cx="2795905" cy="61760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3" h="9726">
                <a:moveTo>
                  <a:pt x="4403" y="0"/>
                </a:moveTo>
                <a:lnTo>
                  <a:pt x="4403" y="9726"/>
                </a:lnTo>
                <a:lnTo>
                  <a:pt x="3853" y="9726"/>
                </a:lnTo>
                <a:lnTo>
                  <a:pt x="0" y="9719"/>
                </a:lnTo>
                <a:cubicBezTo>
                  <a:pt x="841" y="8901"/>
                  <a:pt x="2000" y="8583"/>
                  <a:pt x="2341" y="7037"/>
                </a:cubicBezTo>
                <a:cubicBezTo>
                  <a:pt x="2545" y="5424"/>
                  <a:pt x="1841" y="3174"/>
                  <a:pt x="2795" y="1674"/>
                </a:cubicBezTo>
                <a:cubicBezTo>
                  <a:pt x="3477" y="787"/>
                  <a:pt x="3704" y="537"/>
                  <a:pt x="4403" y="0"/>
                </a:cubicBezTo>
                <a:close/>
              </a:path>
            </a:pathLst>
          </a:custGeom>
        </p:spPr>
      </p:pic>
      <p:sp>
        <p:nvSpPr>
          <p:cNvPr id="12" name="同心圆 11"/>
          <p:cNvSpPr/>
          <p:nvPr/>
        </p:nvSpPr>
        <p:spPr>
          <a:xfrm rot="1200000">
            <a:off x="139065" y="140335"/>
            <a:ext cx="986155" cy="986155"/>
          </a:xfrm>
          <a:prstGeom prst="donu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5000">
                <a:schemeClr val="bg1">
                  <a:alpha val="6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任意多边形 12"/>
          <p:cNvSpPr/>
          <p:nvPr userDrawn="1">
            <p:custDataLst>
              <p:tags r:id="rId2"/>
            </p:custDataLst>
          </p:nvPr>
        </p:nvSpPr>
        <p:spPr>
          <a:xfrm>
            <a:off x="436880" y="455930"/>
            <a:ext cx="4081780" cy="2012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007" h="6412">
                <a:moveTo>
                  <a:pt x="0" y="0"/>
                </a:moveTo>
                <a:lnTo>
                  <a:pt x="916" y="0"/>
                </a:lnTo>
                <a:lnTo>
                  <a:pt x="916" y="916"/>
                </a:lnTo>
                <a:lnTo>
                  <a:pt x="0" y="916"/>
                </a:lnTo>
                <a:lnTo>
                  <a:pt x="0" y="0"/>
                </a:lnTo>
                <a:close/>
                <a:moveTo>
                  <a:pt x="1099" y="0"/>
                </a:moveTo>
                <a:lnTo>
                  <a:pt x="2015" y="0"/>
                </a:lnTo>
                <a:lnTo>
                  <a:pt x="2015" y="916"/>
                </a:lnTo>
                <a:lnTo>
                  <a:pt x="1099" y="916"/>
                </a:lnTo>
                <a:lnTo>
                  <a:pt x="1099" y="0"/>
                </a:lnTo>
                <a:close/>
                <a:moveTo>
                  <a:pt x="2198" y="0"/>
                </a:moveTo>
                <a:lnTo>
                  <a:pt x="3114" y="0"/>
                </a:lnTo>
                <a:lnTo>
                  <a:pt x="3114" y="916"/>
                </a:lnTo>
                <a:lnTo>
                  <a:pt x="2198" y="916"/>
                </a:lnTo>
                <a:lnTo>
                  <a:pt x="2198" y="0"/>
                </a:lnTo>
                <a:close/>
                <a:moveTo>
                  <a:pt x="3298" y="0"/>
                </a:moveTo>
                <a:lnTo>
                  <a:pt x="4214" y="0"/>
                </a:lnTo>
                <a:lnTo>
                  <a:pt x="4214" y="916"/>
                </a:lnTo>
                <a:lnTo>
                  <a:pt x="3298" y="916"/>
                </a:lnTo>
                <a:lnTo>
                  <a:pt x="3298" y="0"/>
                </a:lnTo>
                <a:close/>
                <a:moveTo>
                  <a:pt x="4397" y="0"/>
                </a:moveTo>
                <a:lnTo>
                  <a:pt x="5313" y="0"/>
                </a:lnTo>
                <a:lnTo>
                  <a:pt x="5313" y="916"/>
                </a:lnTo>
                <a:lnTo>
                  <a:pt x="4397" y="916"/>
                </a:lnTo>
                <a:lnTo>
                  <a:pt x="4397" y="0"/>
                </a:lnTo>
                <a:close/>
                <a:moveTo>
                  <a:pt x="5496" y="0"/>
                </a:moveTo>
                <a:lnTo>
                  <a:pt x="6412" y="0"/>
                </a:lnTo>
                <a:lnTo>
                  <a:pt x="6412" y="916"/>
                </a:lnTo>
                <a:lnTo>
                  <a:pt x="5496" y="916"/>
                </a:lnTo>
                <a:lnTo>
                  <a:pt x="5496" y="0"/>
                </a:lnTo>
                <a:close/>
                <a:moveTo>
                  <a:pt x="6595" y="0"/>
                </a:moveTo>
                <a:lnTo>
                  <a:pt x="7511" y="0"/>
                </a:lnTo>
                <a:lnTo>
                  <a:pt x="7511" y="916"/>
                </a:lnTo>
                <a:lnTo>
                  <a:pt x="6595" y="916"/>
                </a:lnTo>
                <a:lnTo>
                  <a:pt x="6595" y="0"/>
                </a:lnTo>
                <a:close/>
                <a:moveTo>
                  <a:pt x="9893" y="0"/>
                </a:moveTo>
                <a:lnTo>
                  <a:pt x="10809" y="0"/>
                </a:lnTo>
                <a:lnTo>
                  <a:pt x="10809" y="916"/>
                </a:lnTo>
                <a:lnTo>
                  <a:pt x="9893" y="916"/>
                </a:lnTo>
                <a:lnTo>
                  <a:pt x="9893" y="0"/>
                </a:lnTo>
                <a:close/>
                <a:moveTo>
                  <a:pt x="10992" y="0"/>
                </a:moveTo>
                <a:lnTo>
                  <a:pt x="11908" y="0"/>
                </a:lnTo>
                <a:lnTo>
                  <a:pt x="11908" y="916"/>
                </a:lnTo>
                <a:lnTo>
                  <a:pt x="10992" y="916"/>
                </a:lnTo>
                <a:lnTo>
                  <a:pt x="10992" y="0"/>
                </a:lnTo>
                <a:close/>
                <a:moveTo>
                  <a:pt x="0" y="1099"/>
                </a:moveTo>
                <a:lnTo>
                  <a:pt x="916" y="1099"/>
                </a:lnTo>
                <a:lnTo>
                  <a:pt x="916" y="2015"/>
                </a:lnTo>
                <a:lnTo>
                  <a:pt x="0" y="2015"/>
                </a:lnTo>
                <a:lnTo>
                  <a:pt x="0" y="1099"/>
                </a:lnTo>
                <a:close/>
                <a:moveTo>
                  <a:pt x="1099" y="1099"/>
                </a:moveTo>
                <a:lnTo>
                  <a:pt x="2015" y="1099"/>
                </a:lnTo>
                <a:lnTo>
                  <a:pt x="2015" y="2015"/>
                </a:lnTo>
                <a:lnTo>
                  <a:pt x="1099" y="2015"/>
                </a:lnTo>
                <a:lnTo>
                  <a:pt x="1099" y="1099"/>
                </a:lnTo>
                <a:close/>
                <a:moveTo>
                  <a:pt x="2198" y="1099"/>
                </a:moveTo>
                <a:lnTo>
                  <a:pt x="3114" y="1099"/>
                </a:lnTo>
                <a:lnTo>
                  <a:pt x="3114" y="2015"/>
                </a:lnTo>
                <a:lnTo>
                  <a:pt x="2198" y="2015"/>
                </a:lnTo>
                <a:lnTo>
                  <a:pt x="2198" y="1099"/>
                </a:lnTo>
                <a:close/>
                <a:moveTo>
                  <a:pt x="6595" y="1099"/>
                </a:moveTo>
                <a:lnTo>
                  <a:pt x="7511" y="1099"/>
                </a:lnTo>
                <a:lnTo>
                  <a:pt x="7511" y="2015"/>
                </a:lnTo>
                <a:lnTo>
                  <a:pt x="6595" y="2015"/>
                </a:lnTo>
                <a:lnTo>
                  <a:pt x="6595" y="1099"/>
                </a:lnTo>
                <a:close/>
                <a:moveTo>
                  <a:pt x="8794" y="1099"/>
                </a:moveTo>
                <a:lnTo>
                  <a:pt x="9710" y="1099"/>
                </a:lnTo>
                <a:lnTo>
                  <a:pt x="9710" y="2015"/>
                </a:lnTo>
                <a:lnTo>
                  <a:pt x="8794" y="2015"/>
                </a:lnTo>
                <a:lnTo>
                  <a:pt x="8794" y="1099"/>
                </a:lnTo>
                <a:close/>
                <a:moveTo>
                  <a:pt x="9893" y="1099"/>
                </a:moveTo>
                <a:lnTo>
                  <a:pt x="10809" y="1099"/>
                </a:lnTo>
                <a:lnTo>
                  <a:pt x="10809" y="2015"/>
                </a:lnTo>
                <a:lnTo>
                  <a:pt x="9893" y="2015"/>
                </a:lnTo>
                <a:lnTo>
                  <a:pt x="9893" y="1099"/>
                </a:lnTo>
                <a:close/>
                <a:moveTo>
                  <a:pt x="0" y="2199"/>
                </a:moveTo>
                <a:lnTo>
                  <a:pt x="916" y="2199"/>
                </a:lnTo>
                <a:lnTo>
                  <a:pt x="916" y="3115"/>
                </a:lnTo>
                <a:lnTo>
                  <a:pt x="0" y="3115"/>
                </a:lnTo>
                <a:lnTo>
                  <a:pt x="0" y="2199"/>
                </a:lnTo>
                <a:close/>
                <a:moveTo>
                  <a:pt x="1099" y="2199"/>
                </a:moveTo>
                <a:lnTo>
                  <a:pt x="2015" y="2199"/>
                </a:lnTo>
                <a:lnTo>
                  <a:pt x="2015" y="3115"/>
                </a:lnTo>
                <a:lnTo>
                  <a:pt x="1099" y="3115"/>
                </a:lnTo>
                <a:lnTo>
                  <a:pt x="1099" y="2199"/>
                </a:lnTo>
                <a:close/>
                <a:moveTo>
                  <a:pt x="2198" y="2199"/>
                </a:moveTo>
                <a:lnTo>
                  <a:pt x="3114" y="2199"/>
                </a:lnTo>
                <a:lnTo>
                  <a:pt x="3114" y="3115"/>
                </a:lnTo>
                <a:lnTo>
                  <a:pt x="2198" y="3115"/>
                </a:lnTo>
                <a:lnTo>
                  <a:pt x="2198" y="2199"/>
                </a:lnTo>
                <a:close/>
                <a:moveTo>
                  <a:pt x="3298" y="2199"/>
                </a:moveTo>
                <a:lnTo>
                  <a:pt x="4214" y="2199"/>
                </a:lnTo>
                <a:lnTo>
                  <a:pt x="4214" y="3115"/>
                </a:lnTo>
                <a:lnTo>
                  <a:pt x="3298" y="3115"/>
                </a:lnTo>
                <a:lnTo>
                  <a:pt x="3298" y="2199"/>
                </a:lnTo>
                <a:close/>
                <a:moveTo>
                  <a:pt x="4397" y="2199"/>
                </a:moveTo>
                <a:lnTo>
                  <a:pt x="5313" y="2199"/>
                </a:lnTo>
                <a:lnTo>
                  <a:pt x="5313" y="3115"/>
                </a:lnTo>
                <a:lnTo>
                  <a:pt x="4397" y="3115"/>
                </a:lnTo>
                <a:lnTo>
                  <a:pt x="4397" y="2199"/>
                </a:lnTo>
                <a:close/>
                <a:moveTo>
                  <a:pt x="6595" y="2199"/>
                </a:moveTo>
                <a:lnTo>
                  <a:pt x="7511" y="2199"/>
                </a:lnTo>
                <a:lnTo>
                  <a:pt x="7511" y="3115"/>
                </a:lnTo>
                <a:lnTo>
                  <a:pt x="6595" y="3115"/>
                </a:lnTo>
                <a:lnTo>
                  <a:pt x="6595" y="2199"/>
                </a:lnTo>
                <a:close/>
                <a:moveTo>
                  <a:pt x="7694" y="2199"/>
                </a:moveTo>
                <a:lnTo>
                  <a:pt x="8610" y="2199"/>
                </a:lnTo>
                <a:lnTo>
                  <a:pt x="8610" y="3115"/>
                </a:lnTo>
                <a:lnTo>
                  <a:pt x="7694" y="3115"/>
                </a:lnTo>
                <a:lnTo>
                  <a:pt x="7694" y="2199"/>
                </a:lnTo>
                <a:close/>
                <a:moveTo>
                  <a:pt x="0" y="3298"/>
                </a:moveTo>
                <a:lnTo>
                  <a:pt x="916" y="3298"/>
                </a:lnTo>
                <a:lnTo>
                  <a:pt x="916" y="4214"/>
                </a:lnTo>
                <a:lnTo>
                  <a:pt x="0" y="4214"/>
                </a:lnTo>
                <a:lnTo>
                  <a:pt x="0" y="3298"/>
                </a:lnTo>
                <a:close/>
                <a:moveTo>
                  <a:pt x="1099" y="3298"/>
                </a:moveTo>
                <a:lnTo>
                  <a:pt x="2015" y="3298"/>
                </a:lnTo>
                <a:lnTo>
                  <a:pt x="2015" y="4214"/>
                </a:lnTo>
                <a:lnTo>
                  <a:pt x="1099" y="4214"/>
                </a:lnTo>
                <a:lnTo>
                  <a:pt x="1099" y="3298"/>
                </a:lnTo>
                <a:close/>
                <a:moveTo>
                  <a:pt x="2198" y="3298"/>
                </a:moveTo>
                <a:lnTo>
                  <a:pt x="3114" y="3298"/>
                </a:lnTo>
                <a:lnTo>
                  <a:pt x="3114" y="4214"/>
                </a:lnTo>
                <a:lnTo>
                  <a:pt x="2198" y="4214"/>
                </a:lnTo>
                <a:lnTo>
                  <a:pt x="2198" y="3298"/>
                </a:lnTo>
                <a:close/>
                <a:moveTo>
                  <a:pt x="3298" y="3298"/>
                </a:moveTo>
                <a:lnTo>
                  <a:pt x="4214" y="3298"/>
                </a:lnTo>
                <a:lnTo>
                  <a:pt x="4214" y="4214"/>
                </a:lnTo>
                <a:lnTo>
                  <a:pt x="3298" y="4214"/>
                </a:lnTo>
                <a:lnTo>
                  <a:pt x="3298" y="3298"/>
                </a:lnTo>
                <a:close/>
                <a:moveTo>
                  <a:pt x="4397" y="3298"/>
                </a:moveTo>
                <a:lnTo>
                  <a:pt x="5313" y="3298"/>
                </a:lnTo>
                <a:lnTo>
                  <a:pt x="5313" y="4214"/>
                </a:lnTo>
                <a:lnTo>
                  <a:pt x="4397" y="4214"/>
                </a:lnTo>
                <a:lnTo>
                  <a:pt x="4397" y="3298"/>
                </a:lnTo>
                <a:close/>
                <a:moveTo>
                  <a:pt x="5496" y="3298"/>
                </a:moveTo>
                <a:lnTo>
                  <a:pt x="6412" y="3298"/>
                </a:lnTo>
                <a:lnTo>
                  <a:pt x="6412" y="4214"/>
                </a:lnTo>
                <a:lnTo>
                  <a:pt x="5496" y="4214"/>
                </a:lnTo>
                <a:lnTo>
                  <a:pt x="5496" y="3298"/>
                </a:lnTo>
                <a:close/>
                <a:moveTo>
                  <a:pt x="6595" y="3298"/>
                </a:moveTo>
                <a:lnTo>
                  <a:pt x="7511" y="3298"/>
                </a:lnTo>
                <a:lnTo>
                  <a:pt x="7511" y="4214"/>
                </a:lnTo>
                <a:lnTo>
                  <a:pt x="6595" y="4214"/>
                </a:lnTo>
                <a:lnTo>
                  <a:pt x="6595" y="3298"/>
                </a:lnTo>
                <a:close/>
                <a:moveTo>
                  <a:pt x="0" y="4397"/>
                </a:moveTo>
                <a:lnTo>
                  <a:pt x="916" y="4397"/>
                </a:lnTo>
                <a:lnTo>
                  <a:pt x="916" y="5313"/>
                </a:lnTo>
                <a:lnTo>
                  <a:pt x="0" y="5313"/>
                </a:lnTo>
                <a:lnTo>
                  <a:pt x="0" y="4397"/>
                </a:lnTo>
                <a:close/>
                <a:moveTo>
                  <a:pt x="1099" y="4397"/>
                </a:moveTo>
                <a:lnTo>
                  <a:pt x="2015" y="4397"/>
                </a:lnTo>
                <a:lnTo>
                  <a:pt x="2015" y="5313"/>
                </a:lnTo>
                <a:lnTo>
                  <a:pt x="1099" y="5313"/>
                </a:lnTo>
                <a:lnTo>
                  <a:pt x="1099" y="4397"/>
                </a:lnTo>
                <a:close/>
                <a:moveTo>
                  <a:pt x="2198" y="4397"/>
                </a:moveTo>
                <a:lnTo>
                  <a:pt x="3114" y="4397"/>
                </a:lnTo>
                <a:lnTo>
                  <a:pt x="3114" y="5313"/>
                </a:lnTo>
                <a:lnTo>
                  <a:pt x="2198" y="5313"/>
                </a:lnTo>
                <a:lnTo>
                  <a:pt x="2198" y="4397"/>
                </a:lnTo>
                <a:close/>
                <a:moveTo>
                  <a:pt x="3298" y="4397"/>
                </a:moveTo>
                <a:lnTo>
                  <a:pt x="4214" y="4397"/>
                </a:lnTo>
                <a:lnTo>
                  <a:pt x="4214" y="5313"/>
                </a:lnTo>
                <a:lnTo>
                  <a:pt x="3298" y="5313"/>
                </a:lnTo>
                <a:lnTo>
                  <a:pt x="3298" y="4397"/>
                </a:lnTo>
                <a:close/>
                <a:moveTo>
                  <a:pt x="4397" y="4397"/>
                </a:moveTo>
                <a:lnTo>
                  <a:pt x="5313" y="4397"/>
                </a:lnTo>
                <a:lnTo>
                  <a:pt x="5313" y="5313"/>
                </a:lnTo>
                <a:lnTo>
                  <a:pt x="4397" y="5313"/>
                </a:lnTo>
                <a:lnTo>
                  <a:pt x="4397" y="4397"/>
                </a:lnTo>
                <a:close/>
                <a:moveTo>
                  <a:pt x="5496" y="4397"/>
                </a:moveTo>
                <a:lnTo>
                  <a:pt x="6412" y="4397"/>
                </a:lnTo>
                <a:lnTo>
                  <a:pt x="6412" y="5313"/>
                </a:lnTo>
                <a:lnTo>
                  <a:pt x="5496" y="5313"/>
                </a:lnTo>
                <a:lnTo>
                  <a:pt x="5496" y="4397"/>
                </a:lnTo>
                <a:close/>
                <a:moveTo>
                  <a:pt x="6595" y="4397"/>
                </a:moveTo>
                <a:lnTo>
                  <a:pt x="7511" y="4397"/>
                </a:lnTo>
                <a:lnTo>
                  <a:pt x="7511" y="5313"/>
                </a:lnTo>
                <a:lnTo>
                  <a:pt x="6595" y="5313"/>
                </a:lnTo>
                <a:lnTo>
                  <a:pt x="6595" y="4397"/>
                </a:lnTo>
                <a:close/>
                <a:moveTo>
                  <a:pt x="12091" y="4397"/>
                </a:moveTo>
                <a:lnTo>
                  <a:pt x="13007" y="4397"/>
                </a:lnTo>
                <a:lnTo>
                  <a:pt x="13007" y="5313"/>
                </a:lnTo>
                <a:lnTo>
                  <a:pt x="12091" y="5313"/>
                </a:lnTo>
                <a:lnTo>
                  <a:pt x="12091" y="4397"/>
                </a:lnTo>
                <a:close/>
                <a:moveTo>
                  <a:pt x="0" y="5496"/>
                </a:moveTo>
                <a:lnTo>
                  <a:pt x="916" y="5496"/>
                </a:lnTo>
                <a:lnTo>
                  <a:pt x="916" y="6412"/>
                </a:lnTo>
                <a:lnTo>
                  <a:pt x="0" y="6412"/>
                </a:lnTo>
                <a:lnTo>
                  <a:pt x="0" y="5496"/>
                </a:lnTo>
                <a:close/>
                <a:moveTo>
                  <a:pt x="1099" y="5496"/>
                </a:moveTo>
                <a:lnTo>
                  <a:pt x="2015" y="5496"/>
                </a:lnTo>
                <a:lnTo>
                  <a:pt x="2015" y="6412"/>
                </a:lnTo>
                <a:lnTo>
                  <a:pt x="1099" y="6412"/>
                </a:lnTo>
                <a:lnTo>
                  <a:pt x="1099" y="5496"/>
                </a:lnTo>
                <a:close/>
                <a:moveTo>
                  <a:pt x="2198" y="5496"/>
                </a:moveTo>
                <a:lnTo>
                  <a:pt x="3114" y="5496"/>
                </a:lnTo>
                <a:lnTo>
                  <a:pt x="3114" y="6412"/>
                </a:lnTo>
                <a:lnTo>
                  <a:pt x="2198" y="6412"/>
                </a:lnTo>
                <a:lnTo>
                  <a:pt x="2198" y="5496"/>
                </a:lnTo>
                <a:close/>
                <a:moveTo>
                  <a:pt x="3298" y="5496"/>
                </a:moveTo>
                <a:lnTo>
                  <a:pt x="4214" y="5496"/>
                </a:lnTo>
                <a:lnTo>
                  <a:pt x="4214" y="6412"/>
                </a:lnTo>
                <a:lnTo>
                  <a:pt x="3298" y="6412"/>
                </a:lnTo>
                <a:lnTo>
                  <a:pt x="3298" y="5496"/>
                </a:lnTo>
                <a:close/>
              </a:path>
            </a:pathLst>
          </a:custGeom>
          <a:gradFill>
            <a:gsLst>
              <a:gs pos="0">
                <a:srgbClr val="FFFFFF">
                  <a:alpha val="6000"/>
                </a:srgbClr>
              </a:gs>
              <a:gs pos="100000">
                <a:srgbClr val="FFFFFF">
                  <a:alpha val="100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8610" y="6308725"/>
            <a:ext cx="35648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>
                <a:solidFill>
                  <a:schemeClr val="bg1"/>
                </a:solidFill>
                <a:latin typeface="阿里巴巴普惠体" panose="00020600040101010101" charset="-122"/>
                <a:ea typeface="阿里巴巴普惠体" panose="00020600040101010101" charset="-122"/>
                <a:sym typeface="+mn-ea"/>
              </a:rPr>
              <a:t>计算机毕业设计答辩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387283" y="4408805"/>
            <a:ext cx="740283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阿里巴巴普惠体" panose="00020600040101010101" charset="-122"/>
                <a:ea typeface="阿里巴巴普惠体" panose="00020600040101010101" charset="-122"/>
                <a:cs typeface="思源黑体 CN ExtraLight" panose="020B0200000000000000" charset="-122"/>
                <a:sym typeface="思源黑体 CN ExtraLight" panose="020B0200000000000000" charset="-122"/>
              </a:rPr>
              <a:t>您的正文已经简明扼要，字字珠玑，但信息却错综复杂，需要用更多的文字来表述；但请您尽可能提炼思想的精髓，否则容易造成观者的阅读压力，适得其反。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2691765" y="1743075"/>
            <a:ext cx="6793865" cy="829945"/>
            <a:chOff x="4167" y="2421"/>
            <a:chExt cx="10699" cy="1307"/>
          </a:xfrm>
        </p:grpSpPr>
        <p:sp>
          <p:nvSpPr>
            <p:cNvPr id="31" name="文本框 30"/>
            <p:cNvSpPr txBox="1"/>
            <p:nvPr/>
          </p:nvSpPr>
          <p:spPr>
            <a:xfrm>
              <a:off x="6233" y="2421"/>
              <a:ext cx="656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cap="all">
                  <a:solidFill>
                    <a:schemeClr val="bg1"/>
                  </a:solidFill>
                  <a:uFillTx/>
                  <a:latin typeface="优设标题黑" panose="00000500000000000000" charset="-122"/>
                  <a:ea typeface="优设标题黑" panose="00000500000000000000" charset="-122"/>
                </a:rPr>
                <a:t>PART-04</a:t>
              </a: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4167" y="3074"/>
              <a:ext cx="2864" cy="0"/>
            </a:xfrm>
            <a:prstGeom prst="line">
              <a:avLst/>
            </a:prstGeom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2002" y="3074"/>
              <a:ext cx="2864" cy="0"/>
            </a:xfrm>
            <a:prstGeom prst="line">
              <a:avLst/>
            </a:prstGeom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flip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635" y="248920"/>
            <a:ext cx="12196445" cy="551815"/>
            <a:chOff x="-1" y="392"/>
            <a:chExt cx="19207" cy="869"/>
          </a:xfrm>
        </p:grpSpPr>
        <p:sp>
          <p:nvSpPr>
            <p:cNvPr id="27" name="文本框 26"/>
            <p:cNvSpPr txBox="1"/>
            <p:nvPr>
              <p:custDataLst>
                <p:tags r:id="rId10"/>
              </p:custDataLst>
            </p:nvPr>
          </p:nvSpPr>
          <p:spPr>
            <a:xfrm rot="10800000">
              <a:off x="-1" y="408"/>
              <a:ext cx="19207" cy="85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539" y="408"/>
              <a:ext cx="51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B4FE9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课题未来应用</a:t>
              </a:r>
            </a:p>
          </p:txBody>
        </p:sp>
        <p:sp>
          <p:nvSpPr>
            <p:cNvPr id="18" name="圆角矩形 17"/>
            <p:cNvSpPr/>
            <p:nvPr>
              <p:custDataLst>
                <p:tags r:id="rId12"/>
              </p:custDataLst>
            </p:nvPr>
          </p:nvSpPr>
          <p:spPr>
            <a:xfrm>
              <a:off x="135" y="392"/>
              <a:ext cx="984" cy="85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阿里巴巴普惠体" panose="00020600040101010101" charset="-122"/>
                <a:ea typeface="阿里巴巴普惠体" panose="00020600040101010101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19" y="408"/>
              <a:ext cx="107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04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2469" y="602"/>
              <a:ext cx="638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Future applications of the topic</a:t>
              </a:r>
            </a:p>
          </p:txBody>
        </p:sp>
      </p:grpSp>
      <p:sp>
        <p:nvSpPr>
          <p:cNvPr id="2" name="矩形 1"/>
          <p:cNvSpPr/>
          <p:nvPr/>
        </p:nvSpPr>
        <p:spPr>
          <a:xfrm>
            <a:off x="0" y="3810000"/>
            <a:ext cx="12258675" cy="3048000"/>
          </a:xfrm>
          <a:prstGeom prst="rect">
            <a:avLst/>
          </a:prstGeom>
          <a:solidFill>
            <a:srgbClr val="0B4FE9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977265" y="2097405"/>
            <a:ext cx="5706110" cy="1606550"/>
            <a:chOff x="1539" y="3303"/>
            <a:chExt cx="8986" cy="2530"/>
          </a:xfrm>
        </p:grpSpPr>
        <p:sp>
          <p:nvSpPr>
            <p:cNvPr id="107" name="文本框 106"/>
            <p:cNvSpPr txBox="1"/>
            <p:nvPr>
              <p:custDataLst>
                <p:tags r:id="rId8"/>
              </p:custDataLst>
            </p:nvPr>
          </p:nvSpPr>
          <p:spPr>
            <a:xfrm flipH="1">
              <a:off x="1539" y="3303"/>
              <a:ext cx="5575" cy="624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lIns="0" tIns="45720" rIns="0" bIns="45720" anchor="t">
              <a:noAutofit/>
            </a:bodyPr>
            <a:lstStyle/>
            <a:p>
              <a:pPr lvl="0" algn="just">
                <a:buClrTx/>
                <a:buSzTx/>
                <a:buFontTx/>
              </a:pPr>
              <a:r>
                <a:rPr lang="zh-CN" altLang="en-US" sz="24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ExtraLight" panose="020B0200000000000000" charset="-122"/>
                  <a:sym typeface="Arial" panose="020B0604020202020204" pitchFamily="34" charset="0"/>
                </a:rPr>
                <a:t>请添加标题</a:t>
              </a:r>
            </a:p>
          </p:txBody>
        </p:sp>
        <p:sp>
          <p:nvSpPr>
            <p:cNvPr id="4" name="文本框 3"/>
            <p:cNvSpPr txBox="1"/>
            <p:nvPr>
              <p:custDataLst>
                <p:tags r:id="rId9"/>
              </p:custDataLst>
            </p:nvPr>
          </p:nvSpPr>
          <p:spPr>
            <a:xfrm>
              <a:off x="1539" y="4297"/>
              <a:ext cx="8986" cy="1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单击此处输入你的正文，文字是您思想的提炼，为了最终演示发布的良好效果，请尽量言简意赅的阐述观点；</a:t>
              </a:r>
            </a:p>
            <a:p>
              <a:pPr indent="0" fontAlgn="auto">
                <a:lnSpc>
                  <a:spcPct val="120000"/>
                </a:lnSpc>
              </a:pPr>
              <a:endPara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思源黑体 CN Bold" panose="020B0800000000000000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03910" y="4315460"/>
            <a:ext cx="2964180" cy="1860550"/>
            <a:chOff x="1539" y="6796"/>
            <a:chExt cx="4668" cy="2930"/>
          </a:xfrm>
        </p:grpSpPr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1539" y="7724"/>
              <a:ext cx="4669" cy="2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fontAlgn="auto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单击此处输入你的正文，文字是您思想的提炼，为了最终演示发布的良好效果，请尽量言简意赅的阐述观点；</a:t>
              </a:r>
            </a:p>
          </p:txBody>
        </p:sp>
        <p:sp>
          <p:nvSpPr>
            <p:cNvPr id="17" name="圆角矩形 16"/>
            <p:cNvSpPr/>
            <p:nvPr>
              <p:custDataLst>
                <p:tags r:id="rId6"/>
              </p:custDataLst>
            </p:nvPr>
          </p:nvSpPr>
          <p:spPr>
            <a:xfrm>
              <a:off x="2635" y="6796"/>
              <a:ext cx="2478" cy="818"/>
            </a:xfrm>
            <a:prstGeom prst="roundRect">
              <a:avLst>
                <a:gd name="adj" fmla="val 50000"/>
              </a:avLst>
            </a:prstGeom>
            <a:solidFill>
              <a:srgbClr val="0B4FE9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7"/>
              </p:custDataLst>
            </p:nvPr>
          </p:nvSpPr>
          <p:spPr>
            <a:xfrm>
              <a:off x="2635" y="6895"/>
              <a:ext cx="2478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请添加标题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85590" y="4315460"/>
            <a:ext cx="2964180" cy="1860550"/>
            <a:chOff x="1539" y="6796"/>
            <a:chExt cx="4668" cy="2930"/>
          </a:xfrm>
        </p:grpSpPr>
        <p:sp>
          <p:nvSpPr>
            <p:cNvPr id="6" name="文本框 5"/>
            <p:cNvSpPr txBox="1"/>
            <p:nvPr>
              <p:custDataLst>
                <p:tags r:id="rId2"/>
              </p:custDataLst>
            </p:nvPr>
          </p:nvSpPr>
          <p:spPr>
            <a:xfrm>
              <a:off x="1539" y="7724"/>
              <a:ext cx="4669" cy="2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 fontAlgn="auto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单击此处输入你的正文，文字是您思想的提炼，为了最终演示发布的良好效果，请尽量言简意赅的阐述观点；</a:t>
              </a:r>
            </a:p>
          </p:txBody>
        </p:sp>
        <p:sp>
          <p:nvSpPr>
            <p:cNvPr id="7" name="圆角矩形 6"/>
            <p:cNvSpPr/>
            <p:nvPr>
              <p:custDataLst>
                <p:tags r:id="rId3"/>
              </p:custDataLst>
            </p:nvPr>
          </p:nvSpPr>
          <p:spPr>
            <a:xfrm>
              <a:off x="2635" y="6796"/>
              <a:ext cx="2478" cy="818"/>
            </a:xfrm>
            <a:prstGeom prst="roundRect">
              <a:avLst>
                <a:gd name="adj" fmla="val 50000"/>
              </a:avLst>
            </a:prstGeom>
            <a:solidFill>
              <a:srgbClr val="0B4FE9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2635" y="6895"/>
              <a:ext cx="2478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请添加标题</a:t>
              </a:r>
            </a:p>
          </p:txBody>
        </p:sp>
      </p:grpSp>
      <p:pic>
        <p:nvPicPr>
          <p:cNvPr id="10" name="图片 9" descr="5c7515c7ea3cb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93560" y="1772285"/>
            <a:ext cx="4615815" cy="46158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7"/>
          <a:srcRect l="5114" t="3364" r="3261" b="2789"/>
          <a:stretch>
            <a:fillRect/>
          </a:stretch>
        </p:blipFill>
        <p:spPr>
          <a:xfrm>
            <a:off x="1149350" y="2147570"/>
            <a:ext cx="5120005" cy="34188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063" h="5384">
                <a:moveTo>
                  <a:pt x="1173" y="4680"/>
                </a:moveTo>
                <a:lnTo>
                  <a:pt x="7634" y="4680"/>
                </a:lnTo>
                <a:lnTo>
                  <a:pt x="7634" y="5384"/>
                </a:lnTo>
                <a:lnTo>
                  <a:pt x="1173" y="5384"/>
                </a:lnTo>
                <a:lnTo>
                  <a:pt x="1173" y="4680"/>
                </a:lnTo>
                <a:close/>
                <a:moveTo>
                  <a:pt x="0" y="2808"/>
                </a:moveTo>
                <a:lnTo>
                  <a:pt x="7781" y="2808"/>
                </a:lnTo>
                <a:lnTo>
                  <a:pt x="7781" y="3512"/>
                </a:lnTo>
                <a:lnTo>
                  <a:pt x="7781" y="4216"/>
                </a:lnTo>
                <a:lnTo>
                  <a:pt x="0" y="4216"/>
                </a:lnTo>
                <a:lnTo>
                  <a:pt x="0" y="3512"/>
                </a:lnTo>
                <a:lnTo>
                  <a:pt x="0" y="2808"/>
                </a:lnTo>
                <a:close/>
                <a:moveTo>
                  <a:pt x="412" y="1872"/>
                </a:moveTo>
                <a:lnTo>
                  <a:pt x="6893" y="1872"/>
                </a:lnTo>
                <a:lnTo>
                  <a:pt x="6893" y="2576"/>
                </a:lnTo>
                <a:lnTo>
                  <a:pt x="412" y="2576"/>
                </a:lnTo>
                <a:lnTo>
                  <a:pt x="412" y="1872"/>
                </a:lnTo>
                <a:close/>
                <a:moveTo>
                  <a:pt x="1582" y="936"/>
                </a:moveTo>
                <a:lnTo>
                  <a:pt x="8063" y="936"/>
                </a:lnTo>
                <a:lnTo>
                  <a:pt x="8063" y="1640"/>
                </a:lnTo>
                <a:lnTo>
                  <a:pt x="1582" y="1640"/>
                </a:lnTo>
                <a:lnTo>
                  <a:pt x="1582" y="936"/>
                </a:lnTo>
                <a:close/>
                <a:moveTo>
                  <a:pt x="16" y="0"/>
                </a:moveTo>
                <a:lnTo>
                  <a:pt x="6497" y="0"/>
                </a:lnTo>
                <a:lnTo>
                  <a:pt x="6497" y="704"/>
                </a:lnTo>
                <a:lnTo>
                  <a:pt x="16" y="704"/>
                </a:lnTo>
                <a:lnTo>
                  <a:pt x="16" y="0"/>
                </a:lnTo>
                <a:close/>
              </a:path>
            </a:pathLst>
          </a:custGeom>
        </p:spPr>
      </p:pic>
      <p:grpSp>
        <p:nvGrpSpPr>
          <p:cNvPr id="28" name="组合 27"/>
          <p:cNvGrpSpPr/>
          <p:nvPr/>
        </p:nvGrpSpPr>
        <p:grpSpPr>
          <a:xfrm>
            <a:off x="-635" y="248920"/>
            <a:ext cx="12196445" cy="551815"/>
            <a:chOff x="-1" y="392"/>
            <a:chExt cx="19207" cy="869"/>
          </a:xfrm>
        </p:grpSpPr>
        <p:sp>
          <p:nvSpPr>
            <p:cNvPr id="27" name="文本框 26"/>
            <p:cNvSpPr txBox="1"/>
            <p:nvPr>
              <p:custDataLst>
                <p:tags r:id="rId11"/>
              </p:custDataLst>
            </p:nvPr>
          </p:nvSpPr>
          <p:spPr>
            <a:xfrm rot="10800000">
              <a:off x="-1" y="408"/>
              <a:ext cx="19207" cy="85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539" y="408"/>
              <a:ext cx="51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B4FE9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课题未来应用</a:t>
              </a:r>
            </a:p>
          </p:txBody>
        </p:sp>
        <p:sp>
          <p:nvSpPr>
            <p:cNvPr id="18" name="圆角矩形 17"/>
            <p:cNvSpPr/>
            <p:nvPr>
              <p:custDataLst>
                <p:tags r:id="rId13"/>
              </p:custDataLst>
            </p:nvPr>
          </p:nvSpPr>
          <p:spPr>
            <a:xfrm>
              <a:off x="135" y="392"/>
              <a:ext cx="984" cy="85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阿里巴巴普惠体" panose="00020600040101010101" charset="-122"/>
                <a:ea typeface="阿里巴巴普惠体" panose="00020600040101010101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119" y="408"/>
              <a:ext cx="107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04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15"/>
              </p:custDataLst>
            </p:nvPr>
          </p:nvSpPr>
          <p:spPr>
            <a:xfrm>
              <a:off x="12469" y="602"/>
              <a:ext cx="638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Future applications of the topic</a:t>
              </a:r>
            </a:p>
          </p:txBody>
        </p:sp>
      </p:grpSp>
      <p:grpSp>
        <p:nvGrpSpPr>
          <p:cNvPr id="21" name="组合 20"/>
          <p:cNvGrpSpPr/>
          <p:nvPr>
            <p:custDataLst>
              <p:tags r:id="rId2"/>
            </p:custDataLst>
          </p:nvPr>
        </p:nvGrpSpPr>
        <p:grpSpPr>
          <a:xfrm>
            <a:off x="7061835" y="1809750"/>
            <a:ext cx="4047490" cy="1113790"/>
            <a:chOff x="11326" y="2714"/>
            <a:chExt cx="6374" cy="1754"/>
          </a:xfrm>
        </p:grpSpPr>
        <p:sp>
          <p:nvSpPr>
            <p:cNvPr id="19" name="文本框 18"/>
            <p:cNvSpPr txBox="1"/>
            <p:nvPr>
              <p:custDataLst>
                <p:tags r:id="rId9"/>
              </p:custDataLst>
            </p:nvPr>
          </p:nvSpPr>
          <p:spPr>
            <a:xfrm>
              <a:off x="11326" y="2714"/>
              <a:ext cx="4695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/>
              <a:r>
                <a:rPr lang="zh-CN" altLang="en-US" sz="24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请添加标题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10"/>
              </p:custDataLst>
            </p:nvPr>
          </p:nvSpPr>
          <p:spPr>
            <a:xfrm>
              <a:off x="11326" y="3396"/>
              <a:ext cx="6375" cy="1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l" fontAlgn="auto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</p:grpSp>
      <p:grpSp>
        <p:nvGrpSpPr>
          <p:cNvPr id="22" name="组合 21"/>
          <p:cNvGrpSpPr/>
          <p:nvPr>
            <p:custDataLst>
              <p:tags r:id="rId3"/>
            </p:custDataLst>
          </p:nvPr>
        </p:nvGrpSpPr>
        <p:grpSpPr>
          <a:xfrm>
            <a:off x="7061835" y="3243580"/>
            <a:ext cx="4047490" cy="1113790"/>
            <a:chOff x="11326" y="2714"/>
            <a:chExt cx="6374" cy="1754"/>
          </a:xfrm>
        </p:grpSpPr>
        <p:sp>
          <p:nvSpPr>
            <p:cNvPr id="23" name="文本框 22"/>
            <p:cNvSpPr txBox="1"/>
            <p:nvPr>
              <p:custDataLst>
                <p:tags r:id="rId7"/>
              </p:custDataLst>
            </p:nvPr>
          </p:nvSpPr>
          <p:spPr>
            <a:xfrm>
              <a:off x="11326" y="2714"/>
              <a:ext cx="4695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/>
              <a:r>
                <a:rPr lang="zh-CN" altLang="en-US" sz="24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请添加标题</a:t>
              </a:r>
            </a:p>
          </p:txBody>
        </p:sp>
        <p:sp>
          <p:nvSpPr>
            <p:cNvPr id="24" name="文本框 23"/>
            <p:cNvSpPr txBox="1"/>
            <p:nvPr>
              <p:custDataLst>
                <p:tags r:id="rId8"/>
              </p:custDataLst>
            </p:nvPr>
          </p:nvSpPr>
          <p:spPr>
            <a:xfrm>
              <a:off x="11326" y="3396"/>
              <a:ext cx="6375" cy="1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l" fontAlgn="auto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4"/>
            </p:custDataLst>
          </p:nvPr>
        </p:nvGrpSpPr>
        <p:grpSpPr>
          <a:xfrm>
            <a:off x="7061835" y="4677410"/>
            <a:ext cx="4047490" cy="1113790"/>
            <a:chOff x="11326" y="2714"/>
            <a:chExt cx="6374" cy="1754"/>
          </a:xfrm>
        </p:grpSpPr>
        <p:sp>
          <p:nvSpPr>
            <p:cNvPr id="26" name="文本框 25"/>
            <p:cNvSpPr txBox="1"/>
            <p:nvPr>
              <p:custDataLst>
                <p:tags r:id="rId5"/>
              </p:custDataLst>
            </p:nvPr>
          </p:nvSpPr>
          <p:spPr>
            <a:xfrm>
              <a:off x="11326" y="2714"/>
              <a:ext cx="4695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/>
              <a:r>
                <a:rPr lang="zh-CN" altLang="en-US" sz="24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请添加标题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11326" y="3396"/>
              <a:ext cx="6375" cy="1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l" fontAlgn="auto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27050"/>
            <a:ext cx="12206605" cy="5803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0" dist="38100" algn="l" rotWithShape="0">
              <a:srgbClr val="0B4FE9">
                <a:alpha val="42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47"/>
          <p:cNvGrpSpPr/>
          <p:nvPr/>
        </p:nvGrpSpPr>
        <p:grpSpPr>
          <a:xfrm>
            <a:off x="0" y="-13335"/>
            <a:ext cx="5257165" cy="6882765"/>
            <a:chOff x="0" y="-21"/>
            <a:chExt cx="8279" cy="1083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7"/>
            <a:srcRect l="14216" t="2223"/>
            <a:stretch>
              <a:fillRect/>
            </a:stretch>
          </p:blipFill>
          <p:spPr>
            <a:xfrm>
              <a:off x="0" y="-21"/>
              <a:ext cx="7694" cy="10818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694" h="10818">
                  <a:moveTo>
                    <a:pt x="0" y="0"/>
                  </a:moveTo>
                  <a:lnTo>
                    <a:pt x="7694" y="0"/>
                  </a:lnTo>
                  <a:lnTo>
                    <a:pt x="7694" y="276"/>
                  </a:lnTo>
                  <a:lnTo>
                    <a:pt x="7662" y="291"/>
                  </a:lnTo>
                  <a:cubicBezTo>
                    <a:pt x="6673" y="777"/>
                    <a:pt x="6253" y="1124"/>
                    <a:pt x="6027" y="1979"/>
                  </a:cubicBezTo>
                  <a:cubicBezTo>
                    <a:pt x="5760" y="2992"/>
                    <a:pt x="7095" y="3852"/>
                    <a:pt x="6936" y="5070"/>
                  </a:cubicBezTo>
                  <a:cubicBezTo>
                    <a:pt x="6778" y="6288"/>
                    <a:pt x="5084" y="6956"/>
                    <a:pt x="5232" y="8070"/>
                  </a:cubicBezTo>
                  <a:cubicBezTo>
                    <a:pt x="5379" y="9184"/>
                    <a:pt x="7169" y="9883"/>
                    <a:pt x="7675" y="10638"/>
                  </a:cubicBezTo>
                  <a:cubicBezTo>
                    <a:pt x="7680" y="10645"/>
                    <a:pt x="7685" y="10652"/>
                    <a:pt x="7690" y="10659"/>
                  </a:cubicBezTo>
                  <a:lnTo>
                    <a:pt x="7694" y="10666"/>
                  </a:lnTo>
                  <a:lnTo>
                    <a:pt x="7694" y="10818"/>
                  </a:lnTo>
                  <a:lnTo>
                    <a:pt x="0" y="10818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15" name="任意多边形 14"/>
            <p:cNvSpPr/>
            <p:nvPr/>
          </p:nvSpPr>
          <p:spPr>
            <a:xfrm>
              <a:off x="0" y="-20"/>
              <a:ext cx="8279" cy="10838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20" h="10818">
                  <a:moveTo>
                    <a:pt x="0" y="0"/>
                  </a:moveTo>
                  <a:lnTo>
                    <a:pt x="6620" y="0"/>
                  </a:lnTo>
                  <a:lnTo>
                    <a:pt x="6615" y="3"/>
                  </a:lnTo>
                  <a:cubicBezTo>
                    <a:pt x="5465" y="666"/>
                    <a:pt x="5033" y="966"/>
                    <a:pt x="4819" y="1979"/>
                  </a:cubicBezTo>
                  <a:cubicBezTo>
                    <a:pt x="4605" y="2992"/>
                    <a:pt x="5673" y="3852"/>
                    <a:pt x="5546" y="5070"/>
                  </a:cubicBezTo>
                  <a:cubicBezTo>
                    <a:pt x="5419" y="6288"/>
                    <a:pt x="4065" y="6956"/>
                    <a:pt x="4183" y="8070"/>
                  </a:cubicBezTo>
                  <a:cubicBezTo>
                    <a:pt x="4301" y="9184"/>
                    <a:pt x="5732" y="9883"/>
                    <a:pt x="6137" y="10638"/>
                  </a:cubicBezTo>
                  <a:cubicBezTo>
                    <a:pt x="6169" y="10696"/>
                    <a:pt x="6194" y="10752"/>
                    <a:pt x="6215" y="10804"/>
                  </a:cubicBezTo>
                  <a:lnTo>
                    <a:pt x="6220" y="10818"/>
                  </a:lnTo>
                  <a:lnTo>
                    <a:pt x="0" y="108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4FE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>
            <p:custDataLst>
              <p:tags r:id="rId2"/>
            </p:custDataLst>
          </p:nvPr>
        </p:nvGrpSpPr>
        <p:grpSpPr>
          <a:xfrm>
            <a:off x="5374640" y="1359535"/>
            <a:ext cx="6249670" cy="624840"/>
            <a:chOff x="8464" y="2141"/>
            <a:chExt cx="9842" cy="984"/>
          </a:xfrm>
        </p:grpSpPr>
        <p:sp>
          <p:nvSpPr>
            <p:cNvPr id="16" name="文本框 15"/>
            <p:cNvSpPr txBox="1"/>
            <p:nvPr>
              <p:custDataLst>
                <p:tags r:id="rId21"/>
              </p:custDataLst>
            </p:nvPr>
          </p:nvSpPr>
          <p:spPr>
            <a:xfrm>
              <a:off x="9754" y="2142"/>
              <a:ext cx="8553" cy="98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2500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9996" y="2174"/>
              <a:ext cx="510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课题背景概述</a:t>
              </a: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8464" y="2141"/>
              <a:ext cx="1074" cy="984"/>
              <a:chOff x="8464" y="2141"/>
              <a:chExt cx="1074" cy="984"/>
            </a:xfrm>
          </p:grpSpPr>
          <p:sp>
            <p:nvSpPr>
              <p:cNvPr id="18" name="圆角矩形 17"/>
              <p:cNvSpPr/>
              <p:nvPr>
                <p:custDataLst>
                  <p:tags r:id="rId24"/>
                </p:custDataLst>
              </p:nvPr>
            </p:nvSpPr>
            <p:spPr>
              <a:xfrm>
                <a:off x="8480" y="2141"/>
                <a:ext cx="984" cy="984"/>
              </a:xfrm>
              <a:prstGeom prst="roundRect">
                <a:avLst/>
              </a:prstGeom>
              <a:solidFill>
                <a:srgbClr val="0B4FE9"/>
              </a:solidFill>
              <a:ln>
                <a:noFill/>
              </a:ln>
              <a:effectLst>
                <a:outerShdw blurRad="254000" dist="127000" dir="8100000" algn="tr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阿里巴巴普惠体" panose="00020600040101010101" charset="-122"/>
                  <a:ea typeface="阿里巴巴普惠体" panose="00020600040101010101" charset="-122"/>
                </a:endParaRPr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8464" y="2164"/>
                <a:ext cx="1075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>
                    <a:solidFill>
                      <a:schemeClr val="bg1"/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01</a:t>
                </a:r>
              </a:p>
            </p:txBody>
          </p:sp>
        </p:grpSp>
        <p:sp>
          <p:nvSpPr>
            <p:cNvPr id="22" name="文本框 21"/>
            <p:cNvSpPr txBox="1"/>
            <p:nvPr>
              <p:custDataLst>
                <p:tags r:id="rId23"/>
              </p:custDataLst>
            </p:nvPr>
          </p:nvSpPr>
          <p:spPr>
            <a:xfrm>
              <a:off x="14744" y="2271"/>
              <a:ext cx="320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200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Background Overview of the Project</a:t>
              </a:r>
            </a:p>
          </p:txBody>
        </p:sp>
      </p:grpSp>
      <p:grpSp>
        <p:nvGrpSpPr>
          <p:cNvPr id="24" name="组合 23"/>
          <p:cNvGrpSpPr/>
          <p:nvPr>
            <p:custDataLst>
              <p:tags r:id="rId3"/>
            </p:custDataLst>
          </p:nvPr>
        </p:nvGrpSpPr>
        <p:grpSpPr>
          <a:xfrm>
            <a:off x="5374640" y="2479675"/>
            <a:ext cx="6250305" cy="624840"/>
            <a:chOff x="8464" y="2141"/>
            <a:chExt cx="9843" cy="984"/>
          </a:xfrm>
        </p:grpSpPr>
        <p:sp>
          <p:nvSpPr>
            <p:cNvPr id="25" name="文本框 24"/>
            <p:cNvSpPr txBox="1"/>
            <p:nvPr>
              <p:custDataLst>
                <p:tags r:id="rId16"/>
              </p:custDataLst>
            </p:nvPr>
          </p:nvSpPr>
          <p:spPr>
            <a:xfrm>
              <a:off x="9754" y="2142"/>
              <a:ext cx="8553" cy="98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2500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17"/>
              </p:custDataLst>
            </p:nvPr>
          </p:nvSpPr>
          <p:spPr>
            <a:xfrm>
              <a:off x="9996" y="2174"/>
              <a:ext cx="510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课题研究意义</a:t>
              </a: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8464" y="2141"/>
              <a:ext cx="1075" cy="984"/>
              <a:chOff x="8464" y="2141"/>
              <a:chExt cx="1075" cy="984"/>
            </a:xfrm>
          </p:grpSpPr>
          <p:sp>
            <p:nvSpPr>
              <p:cNvPr id="28" name="圆角矩形 27"/>
              <p:cNvSpPr/>
              <p:nvPr>
                <p:custDataLst>
                  <p:tags r:id="rId19"/>
                </p:custDataLst>
              </p:nvPr>
            </p:nvSpPr>
            <p:spPr>
              <a:xfrm>
                <a:off x="8480" y="2141"/>
                <a:ext cx="984" cy="984"/>
              </a:xfrm>
              <a:prstGeom prst="roundRect">
                <a:avLst/>
              </a:prstGeom>
              <a:solidFill>
                <a:srgbClr val="0B4FE9"/>
              </a:solidFill>
              <a:ln>
                <a:noFill/>
              </a:ln>
              <a:effectLst>
                <a:outerShdw blurRad="254000" dist="127000" dir="8100000" algn="tr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阿里巴巴普惠体" panose="00020600040101010101" charset="-122"/>
                  <a:ea typeface="阿里巴巴普惠体" panose="00020600040101010101" charset="-122"/>
                </a:endParaRPr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8464" y="2164"/>
                <a:ext cx="1075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>
                    <a:solidFill>
                      <a:schemeClr val="bg1"/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02</a:t>
                </a:r>
              </a:p>
            </p:txBody>
          </p:sp>
        </p:grpSp>
        <p:sp>
          <p:nvSpPr>
            <p:cNvPr id="31" name="文本框 30"/>
            <p:cNvSpPr txBox="1"/>
            <p:nvPr>
              <p:custDataLst>
                <p:tags r:id="rId18"/>
              </p:custDataLst>
            </p:nvPr>
          </p:nvSpPr>
          <p:spPr>
            <a:xfrm>
              <a:off x="14744" y="2271"/>
              <a:ext cx="320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200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Significance of the research topic</a:t>
              </a:r>
            </a:p>
          </p:txBody>
        </p:sp>
      </p:grpSp>
      <p:grpSp>
        <p:nvGrpSpPr>
          <p:cNvPr id="33" name="组合 32"/>
          <p:cNvGrpSpPr/>
          <p:nvPr>
            <p:custDataLst>
              <p:tags r:id="rId4"/>
            </p:custDataLst>
          </p:nvPr>
        </p:nvGrpSpPr>
        <p:grpSpPr>
          <a:xfrm>
            <a:off x="5374640" y="3599815"/>
            <a:ext cx="6250305" cy="624840"/>
            <a:chOff x="8464" y="2141"/>
            <a:chExt cx="9843" cy="984"/>
          </a:xfrm>
        </p:grpSpPr>
        <p:sp>
          <p:nvSpPr>
            <p:cNvPr id="34" name="文本框 33"/>
            <p:cNvSpPr txBox="1"/>
            <p:nvPr>
              <p:custDataLst>
                <p:tags r:id="rId11"/>
              </p:custDataLst>
            </p:nvPr>
          </p:nvSpPr>
          <p:spPr>
            <a:xfrm>
              <a:off x="9754" y="2142"/>
              <a:ext cx="8553" cy="98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2500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12"/>
              </p:custDataLst>
            </p:nvPr>
          </p:nvSpPr>
          <p:spPr>
            <a:xfrm>
              <a:off x="9996" y="2174"/>
              <a:ext cx="510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课题论述内容</a:t>
              </a: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8464" y="2141"/>
              <a:ext cx="1075" cy="984"/>
              <a:chOff x="8464" y="2141"/>
              <a:chExt cx="1075" cy="984"/>
            </a:xfrm>
          </p:grpSpPr>
          <p:sp>
            <p:nvSpPr>
              <p:cNvPr id="37" name="圆角矩形 36"/>
              <p:cNvSpPr/>
              <p:nvPr>
                <p:custDataLst>
                  <p:tags r:id="rId14"/>
                </p:custDataLst>
              </p:nvPr>
            </p:nvSpPr>
            <p:spPr>
              <a:xfrm>
                <a:off x="8480" y="2141"/>
                <a:ext cx="984" cy="984"/>
              </a:xfrm>
              <a:prstGeom prst="roundRect">
                <a:avLst/>
              </a:prstGeom>
              <a:solidFill>
                <a:srgbClr val="0B4FE9"/>
              </a:solidFill>
              <a:ln>
                <a:noFill/>
              </a:ln>
              <a:effectLst>
                <a:outerShdw blurRad="254000" dist="127000" dir="8100000" algn="tr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阿里巴巴普惠体" panose="00020600040101010101" charset="-122"/>
                  <a:ea typeface="阿里巴巴普惠体" panose="00020600040101010101" charset="-122"/>
                </a:endParaRPr>
              </a:p>
            </p:txBody>
          </p:sp>
          <p:sp>
            <p:nvSpPr>
              <p:cNvPr id="38" name="文本框 37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8464" y="2164"/>
                <a:ext cx="1075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>
                    <a:solidFill>
                      <a:schemeClr val="bg1"/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03</a:t>
                </a:r>
              </a:p>
            </p:txBody>
          </p:sp>
        </p:grpSp>
        <p:sp>
          <p:nvSpPr>
            <p:cNvPr id="39" name="文本框 38"/>
            <p:cNvSpPr txBox="1"/>
            <p:nvPr>
              <p:custDataLst>
                <p:tags r:id="rId13"/>
              </p:custDataLst>
            </p:nvPr>
          </p:nvSpPr>
          <p:spPr>
            <a:xfrm>
              <a:off x="14744" y="2271"/>
              <a:ext cx="320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200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Topic Discussion </a:t>
              </a:r>
            </a:p>
            <a:p>
              <a:pPr algn="l"/>
              <a:r>
                <a:rPr lang="en-US" altLang="zh-CN" sz="1200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Content</a:t>
              </a:r>
            </a:p>
          </p:txBody>
        </p:sp>
      </p:grpSp>
      <p:grpSp>
        <p:nvGrpSpPr>
          <p:cNvPr id="40" name="组合 39"/>
          <p:cNvGrpSpPr/>
          <p:nvPr>
            <p:custDataLst>
              <p:tags r:id="rId5"/>
            </p:custDataLst>
          </p:nvPr>
        </p:nvGrpSpPr>
        <p:grpSpPr>
          <a:xfrm>
            <a:off x="5374640" y="4719955"/>
            <a:ext cx="6250305" cy="624840"/>
            <a:chOff x="8464" y="2141"/>
            <a:chExt cx="9843" cy="984"/>
          </a:xfrm>
        </p:grpSpPr>
        <p:sp>
          <p:nvSpPr>
            <p:cNvPr id="41" name="文本框 40"/>
            <p:cNvSpPr txBox="1"/>
            <p:nvPr>
              <p:custDataLst>
                <p:tags r:id="rId6"/>
              </p:custDataLst>
            </p:nvPr>
          </p:nvSpPr>
          <p:spPr>
            <a:xfrm>
              <a:off x="9754" y="2142"/>
              <a:ext cx="8553" cy="98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2500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7"/>
              </p:custDataLst>
            </p:nvPr>
          </p:nvSpPr>
          <p:spPr>
            <a:xfrm>
              <a:off x="9996" y="2174"/>
              <a:ext cx="510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课题未来应用</a:t>
              </a: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8464" y="2141"/>
              <a:ext cx="1075" cy="984"/>
              <a:chOff x="8464" y="2141"/>
              <a:chExt cx="1075" cy="984"/>
            </a:xfrm>
          </p:grpSpPr>
          <p:sp>
            <p:nvSpPr>
              <p:cNvPr id="44" name="圆角矩形 43"/>
              <p:cNvSpPr/>
              <p:nvPr>
                <p:custDataLst>
                  <p:tags r:id="rId9"/>
                </p:custDataLst>
              </p:nvPr>
            </p:nvSpPr>
            <p:spPr>
              <a:xfrm>
                <a:off x="8480" y="2141"/>
                <a:ext cx="984" cy="984"/>
              </a:xfrm>
              <a:prstGeom prst="roundRect">
                <a:avLst/>
              </a:prstGeom>
              <a:solidFill>
                <a:srgbClr val="0B4FE9"/>
              </a:solidFill>
              <a:ln>
                <a:noFill/>
              </a:ln>
              <a:effectLst>
                <a:outerShdw blurRad="254000" dist="127000" dir="8100000" algn="tr" rotWithShape="0">
                  <a:schemeClr val="accent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阿里巴巴普惠体" panose="00020600040101010101" charset="-122"/>
                  <a:ea typeface="阿里巴巴普惠体" panose="00020600040101010101" charset="-122"/>
                </a:endParaRPr>
              </a:p>
            </p:txBody>
          </p:sp>
          <p:sp>
            <p:nvSpPr>
              <p:cNvPr id="45" name="文本框 44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8464" y="2164"/>
                <a:ext cx="1075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>
                    <a:solidFill>
                      <a:schemeClr val="bg1"/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04</a:t>
                </a:r>
              </a:p>
            </p:txBody>
          </p:sp>
        </p:grpSp>
        <p:sp>
          <p:nvSpPr>
            <p:cNvPr id="46" name="文本框 45"/>
            <p:cNvSpPr txBox="1"/>
            <p:nvPr>
              <p:custDataLst>
                <p:tags r:id="rId8"/>
              </p:custDataLst>
            </p:nvPr>
          </p:nvSpPr>
          <p:spPr>
            <a:xfrm>
              <a:off x="14744" y="2271"/>
              <a:ext cx="320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1200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Future applications of the topic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26733" y="1983740"/>
            <a:ext cx="3014980" cy="2028190"/>
            <a:chOff x="1252" y="3124"/>
            <a:chExt cx="4748" cy="3194"/>
          </a:xfrm>
        </p:grpSpPr>
        <p:sp>
          <p:nvSpPr>
            <p:cNvPr id="49" name="文本框 48"/>
            <p:cNvSpPr txBox="1"/>
            <p:nvPr/>
          </p:nvSpPr>
          <p:spPr>
            <a:xfrm>
              <a:off x="1252" y="3124"/>
              <a:ext cx="4748" cy="2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88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目录</a:t>
              </a: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252" y="5400"/>
              <a:ext cx="474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CONTENTS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split orient="vert"/>
      </p:transition>
    </mc:Choice>
    <mc:Fallback xmlns="">
      <p:transition spd="slow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635" y="248920"/>
            <a:ext cx="12196445" cy="551815"/>
            <a:chOff x="-1" y="392"/>
            <a:chExt cx="19207" cy="869"/>
          </a:xfrm>
        </p:grpSpPr>
        <p:sp>
          <p:nvSpPr>
            <p:cNvPr id="27" name="文本框 26"/>
            <p:cNvSpPr txBox="1"/>
            <p:nvPr>
              <p:custDataLst>
                <p:tags r:id="rId24"/>
              </p:custDataLst>
            </p:nvPr>
          </p:nvSpPr>
          <p:spPr>
            <a:xfrm rot="10800000">
              <a:off x="-1" y="408"/>
              <a:ext cx="19207" cy="85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25"/>
              </p:custDataLst>
            </p:nvPr>
          </p:nvSpPr>
          <p:spPr>
            <a:xfrm>
              <a:off x="1539" y="408"/>
              <a:ext cx="51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B4FE9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课题未来应用</a:t>
              </a:r>
            </a:p>
          </p:txBody>
        </p:sp>
        <p:sp>
          <p:nvSpPr>
            <p:cNvPr id="18" name="圆角矩形 17"/>
            <p:cNvSpPr/>
            <p:nvPr>
              <p:custDataLst>
                <p:tags r:id="rId26"/>
              </p:custDataLst>
            </p:nvPr>
          </p:nvSpPr>
          <p:spPr>
            <a:xfrm>
              <a:off x="135" y="392"/>
              <a:ext cx="984" cy="85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阿里巴巴普惠体" panose="00020600040101010101" charset="-122"/>
                <a:ea typeface="阿里巴巴普惠体" panose="00020600040101010101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7"/>
              </p:custDataLst>
            </p:nvPr>
          </p:nvSpPr>
          <p:spPr>
            <a:xfrm>
              <a:off x="119" y="408"/>
              <a:ext cx="107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04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28"/>
              </p:custDataLst>
            </p:nvPr>
          </p:nvSpPr>
          <p:spPr>
            <a:xfrm>
              <a:off x="12469" y="602"/>
              <a:ext cx="638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Future applications of the topic</a:t>
              </a:r>
            </a:p>
          </p:txBody>
        </p:sp>
      </p:grpSp>
      <p:grpSp>
        <p:nvGrpSpPr>
          <p:cNvPr id="49" name="组合 48"/>
          <p:cNvGrpSpPr/>
          <p:nvPr>
            <p:custDataLst>
              <p:tags r:id="rId2"/>
            </p:custDataLst>
          </p:nvPr>
        </p:nvGrpSpPr>
        <p:grpSpPr>
          <a:xfrm>
            <a:off x="2072640" y="1385570"/>
            <a:ext cx="9951720" cy="1621790"/>
            <a:chOff x="3264" y="2182"/>
            <a:chExt cx="15672" cy="2554"/>
          </a:xfrm>
        </p:grpSpPr>
        <p:sp>
          <p:nvSpPr>
            <p:cNvPr id="24" name="五边形 23"/>
            <p:cNvSpPr/>
            <p:nvPr>
              <p:custDataLst>
                <p:tags r:id="rId19"/>
              </p:custDataLst>
            </p:nvPr>
          </p:nvSpPr>
          <p:spPr>
            <a:xfrm>
              <a:off x="3264" y="2182"/>
              <a:ext cx="15673" cy="2554"/>
            </a:xfrm>
            <a:prstGeom prst="homePlate">
              <a:avLst>
                <a:gd name="adj" fmla="val 42873"/>
              </a:avLst>
            </a:prstGeom>
            <a:solidFill>
              <a:srgbClr val="0B4FE9"/>
            </a:solidFill>
            <a:ln>
              <a:noFill/>
            </a:ln>
            <a:effectLst>
              <a:outerShdw blurRad="50800" dist="38100" dir="2700000" algn="tl" rotWithShape="0">
                <a:srgbClr val="0275C7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3" name="等腰三角形 2"/>
            <p:cNvSpPr/>
            <p:nvPr>
              <p:custDataLst>
                <p:tags r:id="rId20"/>
              </p:custDataLst>
            </p:nvPr>
          </p:nvSpPr>
          <p:spPr>
            <a:xfrm rot="5400000" flipH="1">
              <a:off x="17570" y="3234"/>
              <a:ext cx="896" cy="56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grpSp>
          <p:nvGrpSpPr>
            <p:cNvPr id="4" name="组合 3"/>
            <p:cNvGrpSpPr/>
            <p:nvPr>
              <p:custDataLst>
                <p:tags r:id="rId21"/>
              </p:custDataLst>
            </p:nvPr>
          </p:nvGrpSpPr>
          <p:grpSpPr>
            <a:xfrm>
              <a:off x="8407" y="2532"/>
              <a:ext cx="8760" cy="1754"/>
              <a:chOff x="8753" y="2532"/>
              <a:chExt cx="8760" cy="1754"/>
            </a:xfrm>
          </p:grpSpPr>
          <p:sp>
            <p:nvSpPr>
              <p:cNvPr id="19" name="文本框 18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8753" y="2532"/>
                <a:ext cx="4695" cy="53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l"/>
                <a:r>
                  <a:rPr lang="zh-CN" altLang="en-US" sz="2400" b="1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请添加标题</a:t>
                </a:r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8753" y="3214"/>
                <a:ext cx="8761" cy="1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20000"/>
                  </a:lnSpc>
                </a:pPr>
                <a:r>
                  <a:rPr lang="zh-CN" altLang="en-US" sz="1600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Bold" panose="020B0800000000000000" charset="-122"/>
                  </a:rPr>
                  <a:t>单击此处输入你的正文，文字是您思想的提炼，为了最终演示发布的良好效果</a:t>
                </a:r>
              </a:p>
            </p:txBody>
          </p:sp>
        </p:grp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0"/>
            <a:srcRect l="4705" t="13368" r="2482" b="13218"/>
            <a:stretch>
              <a:fillRect/>
            </a:stretch>
          </p:blipFill>
          <p:spPr>
            <a:xfrm>
              <a:off x="3647" y="2524"/>
              <a:ext cx="4636" cy="195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36" h="1955">
                  <a:moveTo>
                    <a:pt x="0" y="0"/>
                  </a:moveTo>
                  <a:lnTo>
                    <a:pt x="4636" y="0"/>
                  </a:lnTo>
                  <a:lnTo>
                    <a:pt x="4636" y="1955"/>
                  </a:lnTo>
                  <a:lnTo>
                    <a:pt x="0" y="1955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50" name="组合 49"/>
          <p:cNvGrpSpPr/>
          <p:nvPr>
            <p:custDataLst>
              <p:tags r:id="rId3"/>
            </p:custDataLst>
          </p:nvPr>
        </p:nvGrpSpPr>
        <p:grpSpPr>
          <a:xfrm>
            <a:off x="320040" y="3221355"/>
            <a:ext cx="10580370" cy="1621790"/>
            <a:chOff x="504" y="5073"/>
            <a:chExt cx="16662" cy="2554"/>
          </a:xfrm>
        </p:grpSpPr>
        <p:sp>
          <p:nvSpPr>
            <p:cNvPr id="33" name="五边形 32"/>
            <p:cNvSpPr/>
            <p:nvPr>
              <p:custDataLst>
                <p:tags r:id="rId13"/>
              </p:custDataLst>
            </p:nvPr>
          </p:nvSpPr>
          <p:spPr>
            <a:xfrm flipH="1">
              <a:off x="504" y="5073"/>
              <a:ext cx="16663" cy="2554"/>
            </a:xfrm>
            <a:prstGeom prst="homePlate">
              <a:avLst>
                <a:gd name="adj" fmla="val 40955"/>
              </a:avLst>
            </a:prstGeom>
            <a:noFill/>
            <a:ln>
              <a:solidFill>
                <a:srgbClr val="0B4FE9"/>
              </a:solidFill>
            </a:ln>
            <a:effectLst>
              <a:outerShdw blurRad="50800" dist="38100" dir="2700000" algn="tl" rotWithShape="0">
                <a:srgbClr val="0172C3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63000">
                        <a:srgbClr val="0485E0"/>
                      </a:gs>
                      <a:gs pos="0">
                        <a:srgbClr val="0171C1"/>
                      </a:gs>
                      <a:gs pos="100000">
                        <a:srgbClr val="018EE7"/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36" name="等腰三角形 35"/>
            <p:cNvSpPr/>
            <p:nvPr>
              <p:custDataLst>
                <p:tags r:id="rId14"/>
              </p:custDataLst>
            </p:nvPr>
          </p:nvSpPr>
          <p:spPr>
            <a:xfrm rot="16200000">
              <a:off x="786" y="6107"/>
              <a:ext cx="896" cy="59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sp>
          <p:nvSpPr>
            <p:cNvPr id="39" name="等腰三角形 38"/>
            <p:cNvSpPr/>
            <p:nvPr>
              <p:custDataLst>
                <p:tags r:id="rId15"/>
              </p:custDataLst>
            </p:nvPr>
          </p:nvSpPr>
          <p:spPr>
            <a:xfrm rot="16200000">
              <a:off x="1183" y="6107"/>
              <a:ext cx="896" cy="595"/>
            </a:xfrm>
            <a:prstGeom prst="triangle">
              <a:avLst/>
            </a:prstGeom>
            <a:solidFill>
              <a:srgbClr val="0B4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grpSp>
          <p:nvGrpSpPr>
            <p:cNvPr id="8" name="组合 7"/>
            <p:cNvGrpSpPr/>
            <p:nvPr>
              <p:custDataLst>
                <p:tags r:id="rId16"/>
              </p:custDataLst>
            </p:nvPr>
          </p:nvGrpSpPr>
          <p:grpSpPr>
            <a:xfrm>
              <a:off x="3412" y="5400"/>
              <a:ext cx="8760" cy="1754"/>
              <a:chOff x="8753" y="2532"/>
              <a:chExt cx="8760" cy="1754"/>
            </a:xfrm>
          </p:grpSpPr>
          <p:sp>
            <p:nvSpPr>
              <p:cNvPr id="9" name="文本框 8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8753" y="2532"/>
                <a:ext cx="4695" cy="53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l"/>
                <a:r>
                  <a:rPr lang="zh-CN" altLang="en-US" sz="2400" b="1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请添加标题</a:t>
                </a:r>
              </a:p>
            </p:txBody>
          </p:sp>
          <p:sp>
            <p:nvSpPr>
              <p:cNvPr id="10" name="文本框 9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8753" y="3214"/>
                <a:ext cx="8761" cy="1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20000"/>
                  </a:lnSpc>
                </a:pPr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Bold" panose="020B0800000000000000" charset="-122"/>
                  </a:rPr>
                  <a:t>单击此处输入你的正文，文字是您思想的提炼，为了最终演示发布的良好效果</a:t>
                </a:r>
              </a:p>
            </p:txBody>
          </p:sp>
        </p:grp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1"/>
            <a:srcRect l="3825" t="11239" r="3825" b="11397"/>
            <a:stretch>
              <a:fillRect/>
            </a:stretch>
          </p:blipFill>
          <p:spPr>
            <a:xfrm>
              <a:off x="12173" y="5384"/>
              <a:ext cx="4636" cy="195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36" h="1955">
                  <a:moveTo>
                    <a:pt x="0" y="0"/>
                  </a:moveTo>
                  <a:lnTo>
                    <a:pt x="4636" y="0"/>
                  </a:lnTo>
                  <a:lnTo>
                    <a:pt x="4636" y="1955"/>
                  </a:lnTo>
                  <a:lnTo>
                    <a:pt x="0" y="1955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51" name="组合 50"/>
          <p:cNvGrpSpPr/>
          <p:nvPr>
            <p:custDataLst>
              <p:tags r:id="rId4"/>
            </p:custDataLst>
          </p:nvPr>
        </p:nvGrpSpPr>
        <p:grpSpPr>
          <a:xfrm>
            <a:off x="2072640" y="4996815"/>
            <a:ext cx="9792970" cy="1621790"/>
            <a:chOff x="3264" y="7869"/>
            <a:chExt cx="15422" cy="2554"/>
          </a:xfrm>
        </p:grpSpPr>
        <p:sp>
          <p:nvSpPr>
            <p:cNvPr id="42" name="五边形 41"/>
            <p:cNvSpPr/>
            <p:nvPr>
              <p:custDataLst>
                <p:tags r:id="rId8"/>
              </p:custDataLst>
            </p:nvPr>
          </p:nvSpPr>
          <p:spPr>
            <a:xfrm>
              <a:off x="3264" y="7869"/>
              <a:ext cx="15423" cy="2554"/>
            </a:xfrm>
            <a:prstGeom prst="homePlate">
              <a:avLst>
                <a:gd name="adj" fmla="val 43539"/>
              </a:avLst>
            </a:prstGeom>
            <a:solidFill>
              <a:srgbClr val="0B4FE9"/>
            </a:solidFill>
            <a:ln>
              <a:noFill/>
            </a:ln>
            <a:effectLst>
              <a:outerShdw blurRad="50800" dist="38100" dir="2700000" algn="tl" rotWithShape="0">
                <a:srgbClr val="0172C3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cs typeface="思源黑体 CN Bold" panose="020B0800000000000000" charset="-122"/>
                <a:sym typeface="+mn-ea"/>
              </a:endParaRPr>
            </a:p>
          </p:txBody>
        </p:sp>
        <p:sp>
          <p:nvSpPr>
            <p:cNvPr id="45" name="等腰三角形 44"/>
            <p:cNvSpPr/>
            <p:nvPr>
              <p:custDataLst>
                <p:tags r:id="rId9"/>
              </p:custDataLst>
            </p:nvPr>
          </p:nvSpPr>
          <p:spPr>
            <a:xfrm rot="5400000" flipH="1">
              <a:off x="17508" y="8925"/>
              <a:ext cx="896" cy="551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grpSp>
          <p:nvGrpSpPr>
            <p:cNvPr id="5" name="组合 4"/>
            <p:cNvGrpSpPr/>
            <p:nvPr>
              <p:custDataLst>
                <p:tags r:id="rId10"/>
              </p:custDataLst>
            </p:nvPr>
          </p:nvGrpSpPr>
          <p:grpSpPr>
            <a:xfrm>
              <a:off x="8407" y="8213"/>
              <a:ext cx="8760" cy="1754"/>
              <a:chOff x="8753" y="2532"/>
              <a:chExt cx="8760" cy="1754"/>
            </a:xfrm>
          </p:grpSpPr>
          <p:sp>
            <p:nvSpPr>
              <p:cNvPr id="6" name="文本框 5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8753" y="2532"/>
                <a:ext cx="4695" cy="53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l"/>
                <a:r>
                  <a:rPr lang="zh-CN" altLang="en-US" sz="2400" b="1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请添加标题</a:t>
                </a:r>
              </a:p>
            </p:txBody>
          </p:sp>
          <p:sp>
            <p:nvSpPr>
              <p:cNvPr id="7" name="文本框 6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8753" y="3214"/>
                <a:ext cx="8761" cy="1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20000"/>
                  </a:lnSpc>
                </a:pPr>
                <a:r>
                  <a:rPr lang="zh-CN" altLang="en-US" sz="1600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Bold" panose="020B0800000000000000" charset="-122"/>
                  </a:rPr>
                  <a:t>单击此处输入你的正文，文字是您思想的提炼，为了最终演示发布的良好效果</a:t>
                </a:r>
              </a:p>
            </p:txBody>
          </p:sp>
        </p:grp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2"/>
            <a:srcRect l="4704" t="9698" r="2502" b="16528"/>
            <a:stretch>
              <a:fillRect/>
            </a:stretch>
          </p:blipFill>
          <p:spPr>
            <a:xfrm>
              <a:off x="3647" y="8221"/>
              <a:ext cx="4636" cy="195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36" h="1955">
                  <a:moveTo>
                    <a:pt x="0" y="0"/>
                  </a:moveTo>
                  <a:lnTo>
                    <a:pt x="4636" y="0"/>
                  </a:lnTo>
                  <a:lnTo>
                    <a:pt x="4636" y="1955"/>
                  </a:lnTo>
                  <a:lnTo>
                    <a:pt x="0" y="1955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52" name="圆角矩形 51"/>
          <p:cNvSpPr/>
          <p:nvPr>
            <p:custDataLst>
              <p:tags r:id="rId5"/>
            </p:custDataLst>
          </p:nvPr>
        </p:nvSpPr>
        <p:spPr>
          <a:xfrm>
            <a:off x="1206500" y="1884680"/>
            <a:ext cx="866140" cy="5314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4000" dirty="0">
                <a:gradFill>
                  <a:gsLst>
                    <a:gs pos="3000">
                      <a:srgbClr val="0B4FE9"/>
                    </a:gs>
                    <a:gs pos="100000">
                      <a:srgbClr val="0B4FE9">
                        <a:alpha val="0"/>
                      </a:srgbClr>
                    </a:gs>
                  </a:gsLst>
                  <a:lin ang="5400000" scaled="0"/>
                </a:gradFill>
                <a:effectLst/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  <a:sym typeface="+mn-ea"/>
              </a:rPr>
              <a:t>01</a:t>
            </a:r>
          </a:p>
        </p:txBody>
      </p:sp>
      <p:sp>
        <p:nvSpPr>
          <p:cNvPr id="53" name="圆角矩形 52"/>
          <p:cNvSpPr/>
          <p:nvPr>
            <p:custDataLst>
              <p:tags r:id="rId6"/>
            </p:custDataLst>
          </p:nvPr>
        </p:nvSpPr>
        <p:spPr>
          <a:xfrm>
            <a:off x="10901045" y="3736340"/>
            <a:ext cx="866140" cy="5314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r">
              <a:buClrTx/>
              <a:buSzTx/>
              <a:buFontTx/>
            </a:pPr>
            <a:r>
              <a:rPr lang="en-US" altLang="zh-CN" sz="4000" dirty="0">
                <a:gradFill>
                  <a:gsLst>
                    <a:gs pos="3000">
                      <a:srgbClr val="0B4FE9"/>
                    </a:gs>
                    <a:gs pos="100000">
                      <a:srgbClr val="0B4FE9">
                        <a:alpha val="0"/>
                      </a:srgbClr>
                    </a:gs>
                  </a:gsLst>
                  <a:lin ang="5400000" scaled="0"/>
                </a:gradFill>
                <a:effectLst/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  <a:sym typeface="+mn-ea"/>
              </a:rPr>
              <a:t>02</a:t>
            </a:r>
          </a:p>
        </p:txBody>
      </p:sp>
      <p:sp>
        <p:nvSpPr>
          <p:cNvPr id="54" name="圆角矩形 53"/>
          <p:cNvSpPr/>
          <p:nvPr>
            <p:custDataLst>
              <p:tags r:id="rId7"/>
            </p:custDataLst>
          </p:nvPr>
        </p:nvSpPr>
        <p:spPr>
          <a:xfrm>
            <a:off x="1206500" y="5603240"/>
            <a:ext cx="866140" cy="53149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4000" dirty="0">
                <a:gradFill>
                  <a:gsLst>
                    <a:gs pos="3000">
                      <a:srgbClr val="0B4FE9"/>
                    </a:gs>
                    <a:gs pos="100000">
                      <a:srgbClr val="0B4FE9">
                        <a:alpha val="0"/>
                      </a:srgbClr>
                    </a:gs>
                  </a:gsLst>
                  <a:lin ang="5400000" scaled="0"/>
                </a:gradFill>
                <a:effectLst/>
                <a:latin typeface="思源宋体 CN Heavy" panose="02020900000000000000" charset="-122"/>
                <a:ea typeface="思源宋体 CN Heavy" panose="02020900000000000000" charset="-122"/>
                <a:cs typeface="思源宋体 CN Heavy" panose="02020900000000000000" charset="-122"/>
                <a:sym typeface="+mn-ea"/>
              </a:rPr>
              <a:t>03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635" y="248920"/>
            <a:ext cx="12196445" cy="551815"/>
            <a:chOff x="-1" y="392"/>
            <a:chExt cx="19207" cy="869"/>
          </a:xfrm>
        </p:grpSpPr>
        <p:sp>
          <p:nvSpPr>
            <p:cNvPr id="27" name="文本框 26"/>
            <p:cNvSpPr txBox="1"/>
            <p:nvPr>
              <p:custDataLst>
                <p:tags r:id="rId44"/>
              </p:custDataLst>
            </p:nvPr>
          </p:nvSpPr>
          <p:spPr>
            <a:xfrm rot="10800000">
              <a:off x="-1" y="408"/>
              <a:ext cx="19207" cy="85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45"/>
              </p:custDataLst>
            </p:nvPr>
          </p:nvSpPr>
          <p:spPr>
            <a:xfrm>
              <a:off x="1539" y="408"/>
              <a:ext cx="51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B4FE9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课题未来应用</a:t>
              </a:r>
            </a:p>
          </p:txBody>
        </p:sp>
        <p:sp>
          <p:nvSpPr>
            <p:cNvPr id="18" name="圆角矩形 17"/>
            <p:cNvSpPr/>
            <p:nvPr>
              <p:custDataLst>
                <p:tags r:id="rId46"/>
              </p:custDataLst>
            </p:nvPr>
          </p:nvSpPr>
          <p:spPr>
            <a:xfrm>
              <a:off x="135" y="392"/>
              <a:ext cx="984" cy="85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阿里巴巴普惠体" panose="00020600040101010101" charset="-122"/>
                <a:ea typeface="阿里巴巴普惠体" panose="00020600040101010101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47"/>
              </p:custDataLst>
            </p:nvPr>
          </p:nvSpPr>
          <p:spPr>
            <a:xfrm>
              <a:off x="119" y="408"/>
              <a:ext cx="107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04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48"/>
              </p:custDataLst>
            </p:nvPr>
          </p:nvSpPr>
          <p:spPr>
            <a:xfrm>
              <a:off x="12469" y="602"/>
              <a:ext cx="6382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Future applications of the topic</a:t>
              </a:r>
            </a:p>
          </p:txBody>
        </p:sp>
      </p:grpSp>
      <p:sp>
        <p:nvSpPr>
          <p:cNvPr id="108" name="文本框 22"/>
          <p:cNvSpPr txBox="1"/>
          <p:nvPr/>
        </p:nvSpPr>
        <p:spPr>
          <a:xfrm flipH="1">
            <a:off x="2967990" y="1336040"/>
            <a:ext cx="6259195" cy="755650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lIns="0" tIns="45720" rIns="0" bIns="45720" anchor="t">
            <a:spAutoFit/>
          </a:bodyPr>
          <a:lstStyle/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思源黑体 CN ExtraLight" panose="020B0200000000000000" charset="-122"/>
                <a:sym typeface="思源黑体 CN ExtraLight" panose="020B0200000000000000" charset="-122"/>
              </a:rPr>
              <a:t>单击此处输入你的正文，文字是您思想的提炼，为了最终演示发布的良好效果</a:t>
            </a:r>
          </a:p>
        </p:txBody>
      </p:sp>
      <p:grpSp>
        <p:nvGrpSpPr>
          <p:cNvPr id="62" name="组合 61"/>
          <p:cNvGrpSpPr/>
          <p:nvPr>
            <p:custDataLst>
              <p:tags r:id="rId2"/>
            </p:custDataLst>
          </p:nvPr>
        </p:nvGrpSpPr>
        <p:grpSpPr>
          <a:xfrm>
            <a:off x="605155" y="2421255"/>
            <a:ext cx="3162300" cy="1786890"/>
            <a:chOff x="953" y="3813"/>
            <a:chExt cx="4980" cy="2814"/>
          </a:xfrm>
        </p:grpSpPr>
        <p:sp>
          <p:nvSpPr>
            <p:cNvPr id="9" name="圆角矩形 8"/>
            <p:cNvSpPr/>
            <p:nvPr>
              <p:custDataLst>
                <p:tags r:id="rId38"/>
              </p:custDataLst>
            </p:nvPr>
          </p:nvSpPr>
          <p:spPr>
            <a:xfrm flipH="1">
              <a:off x="953" y="3813"/>
              <a:ext cx="4980" cy="2815"/>
            </a:xfrm>
            <a:prstGeom prst="roundRect">
              <a:avLst>
                <a:gd name="adj" fmla="val 7181"/>
              </a:avLst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000">
                <a:latin typeface="思源宋体 CN Heavy" panose="02020900000000000000" charset="-122"/>
                <a:ea typeface="思源宋体 CN Heavy" panose="02020900000000000000" charset="-122"/>
                <a:sym typeface="Arial" panose="020B0604020202020204" pitchFamily="34" charset="0"/>
              </a:endParaRPr>
            </a:p>
          </p:txBody>
        </p:sp>
        <p:grpSp>
          <p:nvGrpSpPr>
            <p:cNvPr id="19" name="组合 18"/>
            <p:cNvGrpSpPr/>
            <p:nvPr>
              <p:custDataLst>
                <p:tags r:id="rId39"/>
              </p:custDataLst>
            </p:nvPr>
          </p:nvGrpSpPr>
          <p:grpSpPr>
            <a:xfrm>
              <a:off x="1307" y="4020"/>
              <a:ext cx="4331" cy="2311"/>
              <a:chOff x="1307" y="4020"/>
              <a:chExt cx="4331" cy="2311"/>
            </a:xfrm>
          </p:grpSpPr>
          <p:sp>
            <p:nvSpPr>
              <p:cNvPr id="29" name="文本框 22"/>
              <p:cNvSpPr txBox="1"/>
              <p:nvPr>
                <p:custDataLst>
                  <p:tags r:id="rId41"/>
                </p:custDataLst>
              </p:nvPr>
            </p:nvSpPr>
            <p:spPr>
              <a:xfrm flipH="1">
                <a:off x="1330" y="5375"/>
                <a:ext cx="4309" cy="957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lIns="0" tIns="45720" rIns="0" bIns="45720" anchor="t">
                <a:spAutoFit/>
              </a:bodyPr>
              <a:lstStyle/>
              <a:p>
                <a:pPr lvl="0" algn="just">
                  <a:lnSpc>
                    <a:spcPct val="120000"/>
                  </a:lnSpc>
                  <a:buClrTx/>
                  <a:buSzTx/>
                  <a:buFontTx/>
                </a:pPr>
                <a:r>
                  <a:rPr lang="zh-CN" altLang="en-US" sz="1400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ExtraLight" panose="020B0200000000000000" charset="-122"/>
                    <a:sym typeface="思源黑体 CN ExtraLight" panose="020B0200000000000000" charset="-122"/>
                  </a:rPr>
                  <a:t>单击此处输入你的正文，文字是您思想的提炼</a:t>
                </a: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42"/>
                </p:custDataLst>
              </p:nvPr>
            </p:nvSpPr>
            <p:spPr>
              <a:xfrm flipH="1">
                <a:off x="1330" y="4817"/>
                <a:ext cx="4309" cy="737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rot="0" spcFirstLastPara="0" vert="horz" wrap="square" lIns="0" tIns="45720" rIns="0" bIns="45720" numCol="1" spcCol="0" rtlCol="0" fromWordArt="0" anchor="t" anchorCtr="0" forceAA="0" compatLnSpc="0">
                <a:noAutofit/>
              </a:bodyPr>
              <a:lstStyle/>
              <a:p>
                <a:pPr lvl="0" algn="just">
                  <a:buClrTx/>
                  <a:buSzTx/>
                  <a:buFontTx/>
                </a:pPr>
                <a:r>
                  <a:rPr lang="zh-CN" altLang="en-US" sz="2000" b="1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ExtraLight" panose="020B0200000000000000" charset="-122"/>
                    <a:sym typeface="Arial" panose="020B0604020202020204" pitchFamily="34" charset="0"/>
                  </a:rPr>
                  <a:t>请添加标题</a:t>
                </a:r>
              </a:p>
            </p:txBody>
          </p:sp>
          <p:sp>
            <p:nvSpPr>
              <p:cNvPr id="38" name="圆角矩形 37"/>
              <p:cNvSpPr/>
              <p:nvPr>
                <p:custDataLst>
                  <p:tags r:id="rId43"/>
                </p:custDataLst>
              </p:nvPr>
            </p:nvSpPr>
            <p:spPr>
              <a:xfrm>
                <a:off x="1307" y="4020"/>
                <a:ext cx="1364" cy="837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en-US" altLang="zh-CN" sz="4000" dirty="0"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  <a:alpha val="100000"/>
                          </a:schemeClr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5400000" scaled="0"/>
                    </a:gradFill>
                    <a:effectLst/>
                    <a:latin typeface="思源宋体 CN Heavy" panose="02020900000000000000" charset="-122"/>
                    <a:ea typeface="思源宋体 CN Heavy" panose="02020900000000000000" charset="-122"/>
                    <a:cs typeface="思源宋体 CN Heavy" panose="02020900000000000000" charset="-122"/>
                    <a:sym typeface="+mn-ea"/>
                  </a:rPr>
                  <a:t>01</a:t>
                </a:r>
              </a:p>
            </p:txBody>
          </p:sp>
        </p:grpSp>
        <p:pic>
          <p:nvPicPr>
            <p:cNvPr id="42" name="图片 41" descr="32313538393030383b32313538383233323bbba5c1aacdf8"/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p:blipFill>
          <p:spPr>
            <a:xfrm>
              <a:off x="5008" y="4122"/>
              <a:ext cx="648" cy="648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>
            <p:custDataLst>
              <p:tags r:id="rId3"/>
            </p:custDataLst>
          </p:nvPr>
        </p:nvGrpSpPr>
        <p:grpSpPr>
          <a:xfrm>
            <a:off x="624205" y="4577080"/>
            <a:ext cx="3162300" cy="1786890"/>
            <a:chOff x="983" y="7208"/>
            <a:chExt cx="4980" cy="2814"/>
          </a:xfrm>
        </p:grpSpPr>
        <p:sp>
          <p:nvSpPr>
            <p:cNvPr id="10" name="圆角矩形 9"/>
            <p:cNvSpPr/>
            <p:nvPr>
              <p:custDataLst>
                <p:tags r:id="rId32"/>
              </p:custDataLst>
            </p:nvPr>
          </p:nvSpPr>
          <p:spPr>
            <a:xfrm flipH="1">
              <a:off x="983" y="7208"/>
              <a:ext cx="4980" cy="2815"/>
            </a:xfrm>
            <a:prstGeom prst="roundRect">
              <a:avLst>
                <a:gd name="adj" fmla="val 7181"/>
              </a:avLst>
            </a:prstGeom>
            <a:solidFill>
              <a:schemeClr val="bg1"/>
            </a:solidFill>
            <a:ln>
              <a:solidFill>
                <a:srgbClr val="0B4FE9"/>
              </a:solidFill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000">
                <a:latin typeface="思源宋体 CN Heavy" panose="02020900000000000000" charset="-122"/>
                <a:ea typeface="思源宋体 CN Heavy" panose="02020900000000000000" charset="-122"/>
                <a:sym typeface="Arial" panose="020B0604020202020204" pitchFamily="34" charset="0"/>
              </a:endParaRPr>
            </a:p>
          </p:txBody>
        </p:sp>
        <p:pic>
          <p:nvPicPr>
            <p:cNvPr id="40" name="图片 39" descr="32313538393030383b32313538383233313bc8cbbfda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p:blipFill>
          <p:spPr>
            <a:xfrm>
              <a:off x="5010" y="7563"/>
              <a:ext cx="648" cy="648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>
              <p:custDataLst>
                <p:tags r:id="rId34"/>
              </p:custDataLst>
            </p:nvPr>
          </p:nvGrpSpPr>
          <p:grpSpPr>
            <a:xfrm>
              <a:off x="1325" y="7463"/>
              <a:ext cx="4331" cy="2311"/>
              <a:chOff x="1307" y="4020"/>
              <a:chExt cx="4331" cy="2311"/>
            </a:xfrm>
          </p:grpSpPr>
          <p:sp>
            <p:nvSpPr>
              <p:cNvPr id="21" name="文本框 22"/>
              <p:cNvSpPr txBox="1"/>
              <p:nvPr>
                <p:custDataLst>
                  <p:tags r:id="rId35"/>
                </p:custDataLst>
              </p:nvPr>
            </p:nvSpPr>
            <p:spPr>
              <a:xfrm flipH="1">
                <a:off x="1330" y="5375"/>
                <a:ext cx="4309" cy="957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lIns="0" tIns="45720" rIns="0" bIns="45720" anchor="t">
                <a:spAutoFit/>
              </a:bodyPr>
              <a:lstStyle/>
              <a:p>
                <a:pPr lvl="0" algn="just">
                  <a:lnSpc>
                    <a:spcPct val="120000"/>
                  </a:lnSpc>
                  <a:buClrTx/>
                  <a:buSzTx/>
                  <a:buFontTx/>
                </a:pPr>
                <a:r>
                  <a:rPr lang="zh-CN" alt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ExtraLight" panose="020B0200000000000000" charset="-122"/>
                    <a:sym typeface="思源黑体 CN ExtraLight" panose="020B0200000000000000" charset="-122"/>
                  </a:rPr>
                  <a:t>单击此处输入你的正文，文字是您思想的提炼</a:t>
                </a: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36"/>
                </p:custDataLst>
              </p:nvPr>
            </p:nvSpPr>
            <p:spPr>
              <a:xfrm flipH="1">
                <a:off x="1330" y="4817"/>
                <a:ext cx="4309" cy="737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rot="0" spcFirstLastPara="0" vert="horz" wrap="square" lIns="0" tIns="45720" rIns="0" bIns="45720" numCol="1" spcCol="0" rtlCol="0" fromWordArt="0" anchor="t" anchorCtr="0" forceAA="0" compatLnSpc="0">
                <a:noAutofit/>
              </a:bodyPr>
              <a:lstStyle/>
              <a:p>
                <a:pPr lvl="0" algn="just">
                  <a:buClrTx/>
                  <a:buSzTx/>
                  <a:buFontTx/>
                </a:pPr>
                <a:r>
                  <a:rPr lang="zh-CN" altLang="en-US" sz="2000" b="1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ExtraLight" panose="020B0200000000000000" charset="-122"/>
                    <a:sym typeface="Arial" panose="020B0604020202020204" pitchFamily="34" charset="0"/>
                  </a:rPr>
                  <a:t>请添加标题</a:t>
                </a:r>
              </a:p>
            </p:txBody>
          </p:sp>
          <p:sp>
            <p:nvSpPr>
              <p:cNvPr id="31" name="圆角矩形 30"/>
              <p:cNvSpPr/>
              <p:nvPr>
                <p:custDataLst>
                  <p:tags r:id="rId37"/>
                </p:custDataLst>
              </p:nvPr>
            </p:nvSpPr>
            <p:spPr>
              <a:xfrm>
                <a:off x="1307" y="4020"/>
                <a:ext cx="1364" cy="837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en-US" altLang="zh-CN" sz="4000" dirty="0">
                    <a:gradFill>
                      <a:gsLst>
                        <a:gs pos="3000">
                          <a:srgbClr val="0B4FE9"/>
                        </a:gs>
                        <a:gs pos="100000">
                          <a:srgbClr val="0B4FE9">
                            <a:alpha val="0"/>
                          </a:srgbClr>
                        </a:gs>
                      </a:gsLst>
                      <a:lin ang="5400000" scaled="0"/>
                    </a:gradFill>
                    <a:effectLst/>
                    <a:latin typeface="思源宋体 CN Heavy" panose="02020900000000000000" charset="-122"/>
                    <a:ea typeface="思源宋体 CN Heavy" panose="02020900000000000000" charset="-122"/>
                    <a:cs typeface="思源宋体 CN Heavy" panose="02020900000000000000" charset="-122"/>
                    <a:sym typeface="+mn-ea"/>
                  </a:rPr>
                  <a:t>04</a:t>
                </a:r>
              </a:p>
            </p:txBody>
          </p:sp>
        </p:grpSp>
      </p:grpSp>
      <p:grpSp>
        <p:nvGrpSpPr>
          <p:cNvPr id="66" name="组合 65"/>
          <p:cNvGrpSpPr/>
          <p:nvPr>
            <p:custDataLst>
              <p:tags r:id="rId4"/>
            </p:custDataLst>
          </p:nvPr>
        </p:nvGrpSpPr>
        <p:grpSpPr>
          <a:xfrm>
            <a:off x="4483735" y="4577080"/>
            <a:ext cx="3162300" cy="1786890"/>
            <a:chOff x="7061" y="7208"/>
            <a:chExt cx="4980" cy="2814"/>
          </a:xfrm>
        </p:grpSpPr>
        <p:sp>
          <p:nvSpPr>
            <p:cNvPr id="11" name="圆角矩形 10"/>
            <p:cNvSpPr/>
            <p:nvPr>
              <p:custDataLst>
                <p:tags r:id="rId26"/>
              </p:custDataLst>
            </p:nvPr>
          </p:nvSpPr>
          <p:spPr>
            <a:xfrm flipH="1">
              <a:off x="7061" y="7208"/>
              <a:ext cx="4980" cy="2815"/>
            </a:xfrm>
            <a:prstGeom prst="roundRect">
              <a:avLst>
                <a:gd name="adj" fmla="val 7181"/>
              </a:avLst>
            </a:prstGeom>
            <a:solidFill>
              <a:schemeClr val="bg1"/>
            </a:solidFill>
            <a:ln>
              <a:solidFill>
                <a:srgbClr val="0B4FE9"/>
              </a:solidFill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000">
                <a:latin typeface="思源宋体 CN Heavy" panose="02020900000000000000" charset="-122"/>
                <a:ea typeface="思源宋体 CN Heavy" panose="02020900000000000000" charset="-122"/>
                <a:sym typeface="Arial" panose="020B0604020202020204" pitchFamily="34" charset="0"/>
              </a:endParaRPr>
            </a:p>
          </p:txBody>
        </p:sp>
        <p:pic>
          <p:nvPicPr>
            <p:cNvPr id="43" name="图片 42" descr="32313538393030383b32313538383233393bb9fab7c0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p:blipFill>
          <p:spPr>
            <a:xfrm>
              <a:off x="11027" y="7563"/>
              <a:ext cx="648" cy="648"/>
            </a:xfrm>
            <a:prstGeom prst="rect">
              <a:avLst/>
            </a:prstGeom>
          </p:spPr>
        </p:pic>
        <p:grpSp>
          <p:nvGrpSpPr>
            <p:cNvPr id="35" name="组合 34"/>
            <p:cNvGrpSpPr/>
            <p:nvPr>
              <p:custDataLst>
                <p:tags r:id="rId28"/>
              </p:custDataLst>
            </p:nvPr>
          </p:nvGrpSpPr>
          <p:grpSpPr>
            <a:xfrm>
              <a:off x="7354" y="7463"/>
              <a:ext cx="4331" cy="2311"/>
              <a:chOff x="1307" y="4020"/>
              <a:chExt cx="4331" cy="2311"/>
            </a:xfrm>
          </p:grpSpPr>
          <p:sp>
            <p:nvSpPr>
              <p:cNvPr id="46" name="文本框 22"/>
              <p:cNvSpPr txBox="1"/>
              <p:nvPr>
                <p:custDataLst>
                  <p:tags r:id="rId29"/>
                </p:custDataLst>
              </p:nvPr>
            </p:nvSpPr>
            <p:spPr>
              <a:xfrm flipH="1">
                <a:off x="1330" y="5375"/>
                <a:ext cx="4309" cy="957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lIns="0" tIns="45720" rIns="0" bIns="45720" anchor="t">
                <a:spAutoFit/>
              </a:bodyPr>
              <a:lstStyle/>
              <a:p>
                <a:pPr lvl="0" algn="just">
                  <a:lnSpc>
                    <a:spcPct val="120000"/>
                  </a:lnSpc>
                  <a:buClrTx/>
                  <a:buSzTx/>
                  <a:buFontTx/>
                </a:pPr>
                <a:r>
                  <a:rPr lang="zh-CN" alt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ExtraLight" panose="020B0200000000000000" charset="-122"/>
                    <a:sym typeface="思源黑体 CN ExtraLight" panose="020B0200000000000000" charset="-122"/>
                  </a:rPr>
                  <a:t>单击此处输入你的正文，文字是您思想的提炼</a:t>
                </a:r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30"/>
                </p:custDataLst>
              </p:nvPr>
            </p:nvSpPr>
            <p:spPr>
              <a:xfrm flipH="1">
                <a:off x="1330" y="4817"/>
                <a:ext cx="4309" cy="737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rot="0" spcFirstLastPara="0" vert="horz" wrap="square" lIns="0" tIns="45720" rIns="0" bIns="45720" numCol="1" spcCol="0" rtlCol="0" fromWordArt="0" anchor="t" anchorCtr="0" forceAA="0" compatLnSpc="0">
                <a:noAutofit/>
              </a:bodyPr>
              <a:lstStyle/>
              <a:p>
                <a:pPr lvl="0" algn="just">
                  <a:buClrTx/>
                  <a:buSzTx/>
                  <a:buFontTx/>
                </a:pPr>
                <a:r>
                  <a:rPr lang="zh-CN" altLang="en-US" sz="2000" b="1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ExtraLight" panose="020B0200000000000000" charset="-122"/>
                    <a:sym typeface="Arial" panose="020B0604020202020204" pitchFamily="34" charset="0"/>
                  </a:rPr>
                  <a:t>请添加标题</a:t>
                </a:r>
              </a:p>
            </p:txBody>
          </p:sp>
          <p:sp>
            <p:nvSpPr>
              <p:cNvPr id="48" name="圆角矩形 47"/>
              <p:cNvSpPr/>
              <p:nvPr>
                <p:custDataLst>
                  <p:tags r:id="rId31"/>
                </p:custDataLst>
              </p:nvPr>
            </p:nvSpPr>
            <p:spPr>
              <a:xfrm>
                <a:off x="1307" y="4020"/>
                <a:ext cx="1364" cy="837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en-US" altLang="zh-CN" sz="4000" dirty="0">
                    <a:gradFill>
                      <a:gsLst>
                        <a:gs pos="3000">
                          <a:srgbClr val="0B4FE9"/>
                        </a:gs>
                        <a:gs pos="100000">
                          <a:srgbClr val="0B4FE9">
                            <a:alpha val="0"/>
                          </a:srgbClr>
                        </a:gs>
                      </a:gsLst>
                      <a:lin ang="5400000" scaled="0"/>
                    </a:gradFill>
                    <a:effectLst/>
                    <a:latin typeface="思源宋体 CN Heavy" panose="02020900000000000000" charset="-122"/>
                    <a:ea typeface="思源宋体 CN Heavy" panose="02020900000000000000" charset="-122"/>
                    <a:cs typeface="思源宋体 CN Heavy" panose="02020900000000000000" charset="-122"/>
                    <a:sym typeface="+mn-ea"/>
                  </a:rPr>
                  <a:t>05</a:t>
                </a:r>
              </a:p>
            </p:txBody>
          </p:sp>
        </p:grpSp>
      </p:grpSp>
      <p:grpSp>
        <p:nvGrpSpPr>
          <p:cNvPr id="63" name="组合 62"/>
          <p:cNvGrpSpPr/>
          <p:nvPr>
            <p:custDataLst>
              <p:tags r:id="rId5"/>
            </p:custDataLst>
          </p:nvPr>
        </p:nvGrpSpPr>
        <p:grpSpPr>
          <a:xfrm>
            <a:off x="4464685" y="2421255"/>
            <a:ext cx="3162300" cy="1786890"/>
            <a:chOff x="7031" y="3813"/>
            <a:chExt cx="4980" cy="2814"/>
          </a:xfrm>
        </p:grpSpPr>
        <p:sp>
          <p:nvSpPr>
            <p:cNvPr id="2" name="圆角矩形 1"/>
            <p:cNvSpPr/>
            <p:nvPr>
              <p:custDataLst>
                <p:tags r:id="rId20"/>
              </p:custDataLst>
            </p:nvPr>
          </p:nvSpPr>
          <p:spPr>
            <a:xfrm flipH="1">
              <a:off x="7031" y="3813"/>
              <a:ext cx="4980" cy="2815"/>
            </a:xfrm>
            <a:prstGeom prst="roundRect">
              <a:avLst>
                <a:gd name="adj" fmla="val 7181"/>
              </a:avLst>
            </a:prstGeom>
            <a:solidFill>
              <a:schemeClr val="bg1"/>
            </a:solidFill>
            <a:ln>
              <a:solidFill>
                <a:srgbClr val="0B4FE9"/>
              </a:solidFill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000">
                <a:latin typeface="思源宋体 CN Heavy" panose="02020900000000000000" charset="-122"/>
                <a:ea typeface="思源宋体 CN Heavy" panose="02020900000000000000" charset="-122"/>
                <a:sym typeface="Arial" panose="020B0604020202020204" pitchFamily="34" charset="0"/>
              </a:endParaRPr>
            </a:p>
          </p:txBody>
        </p:sp>
        <p:pic>
          <p:nvPicPr>
            <p:cNvPr id="44" name="图片 43" descr="32313538393030383b32313538383233333bbdbbcda8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10897" y="4132"/>
              <a:ext cx="767" cy="767"/>
            </a:xfrm>
            <a:prstGeom prst="rect">
              <a:avLst/>
            </a:prstGeom>
          </p:spPr>
        </p:pic>
        <p:grpSp>
          <p:nvGrpSpPr>
            <p:cNvPr id="49" name="组合 48"/>
            <p:cNvGrpSpPr/>
            <p:nvPr>
              <p:custDataLst>
                <p:tags r:id="rId22"/>
              </p:custDataLst>
            </p:nvPr>
          </p:nvGrpSpPr>
          <p:grpSpPr>
            <a:xfrm>
              <a:off x="7354" y="4014"/>
              <a:ext cx="4331" cy="2311"/>
              <a:chOff x="1307" y="4020"/>
              <a:chExt cx="4331" cy="2311"/>
            </a:xfrm>
          </p:grpSpPr>
          <p:sp>
            <p:nvSpPr>
              <p:cNvPr id="50" name="文本框 22"/>
              <p:cNvSpPr txBox="1"/>
              <p:nvPr>
                <p:custDataLst>
                  <p:tags r:id="rId23"/>
                </p:custDataLst>
              </p:nvPr>
            </p:nvSpPr>
            <p:spPr>
              <a:xfrm flipH="1">
                <a:off x="1330" y="5375"/>
                <a:ext cx="4309" cy="957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lIns="0" tIns="45720" rIns="0" bIns="45720" anchor="t">
                <a:spAutoFit/>
              </a:bodyPr>
              <a:lstStyle/>
              <a:p>
                <a:pPr lvl="0" algn="just">
                  <a:lnSpc>
                    <a:spcPct val="120000"/>
                  </a:lnSpc>
                  <a:buClrTx/>
                  <a:buSzTx/>
                  <a:buFontTx/>
                </a:pPr>
                <a:r>
                  <a:rPr lang="zh-CN" alt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ExtraLight" panose="020B0200000000000000" charset="-122"/>
                    <a:sym typeface="思源黑体 CN ExtraLight" panose="020B0200000000000000" charset="-122"/>
                  </a:rPr>
                  <a:t>单击此处输入你的正文，文字是您思想的提炼</a:t>
                </a:r>
              </a:p>
            </p:txBody>
          </p:sp>
          <p:sp>
            <p:nvSpPr>
              <p:cNvPr id="51" name="文本框 50"/>
              <p:cNvSpPr txBox="1"/>
              <p:nvPr>
                <p:custDataLst>
                  <p:tags r:id="rId24"/>
                </p:custDataLst>
              </p:nvPr>
            </p:nvSpPr>
            <p:spPr>
              <a:xfrm flipH="1">
                <a:off x="1330" y="4817"/>
                <a:ext cx="4309" cy="737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rot="0" spcFirstLastPara="0" vert="horz" wrap="square" lIns="0" tIns="45720" rIns="0" bIns="45720" numCol="1" spcCol="0" rtlCol="0" fromWordArt="0" anchor="t" anchorCtr="0" forceAA="0" compatLnSpc="0">
                <a:noAutofit/>
              </a:bodyPr>
              <a:lstStyle/>
              <a:p>
                <a:pPr lvl="0" algn="just">
                  <a:buClrTx/>
                  <a:buSzTx/>
                  <a:buFontTx/>
                </a:pPr>
                <a:r>
                  <a:rPr lang="zh-CN" altLang="en-US" sz="2000" b="1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ExtraLight" panose="020B0200000000000000" charset="-122"/>
                    <a:sym typeface="Arial" panose="020B0604020202020204" pitchFamily="34" charset="0"/>
                  </a:rPr>
                  <a:t>请添加标题</a:t>
                </a:r>
              </a:p>
            </p:txBody>
          </p:sp>
          <p:sp>
            <p:nvSpPr>
              <p:cNvPr id="52" name="圆角矩形 51"/>
              <p:cNvSpPr/>
              <p:nvPr>
                <p:custDataLst>
                  <p:tags r:id="rId25"/>
                </p:custDataLst>
              </p:nvPr>
            </p:nvSpPr>
            <p:spPr>
              <a:xfrm>
                <a:off x="1307" y="4020"/>
                <a:ext cx="1364" cy="837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en-US" altLang="zh-CN" sz="4000" dirty="0">
                    <a:gradFill>
                      <a:gsLst>
                        <a:gs pos="3000">
                          <a:srgbClr val="0B4FE9"/>
                        </a:gs>
                        <a:gs pos="100000">
                          <a:srgbClr val="0B4FE9">
                            <a:alpha val="0"/>
                          </a:srgbClr>
                        </a:gs>
                      </a:gsLst>
                      <a:lin ang="5400000" scaled="0"/>
                    </a:gradFill>
                    <a:effectLst/>
                    <a:latin typeface="思源宋体 CN Heavy" panose="02020900000000000000" charset="-122"/>
                    <a:ea typeface="思源宋体 CN Heavy" panose="02020900000000000000" charset="-122"/>
                    <a:cs typeface="思源宋体 CN Heavy" panose="02020900000000000000" charset="-122"/>
                    <a:sym typeface="+mn-ea"/>
                  </a:rPr>
                  <a:t>02</a:t>
                </a:r>
              </a:p>
            </p:txBody>
          </p:sp>
        </p:grpSp>
      </p:grpSp>
      <p:grpSp>
        <p:nvGrpSpPr>
          <p:cNvPr id="64" name="组合 63"/>
          <p:cNvGrpSpPr/>
          <p:nvPr>
            <p:custDataLst>
              <p:tags r:id="rId6"/>
            </p:custDataLst>
          </p:nvPr>
        </p:nvGrpSpPr>
        <p:grpSpPr>
          <a:xfrm>
            <a:off x="8324215" y="2421255"/>
            <a:ext cx="3162300" cy="1786890"/>
            <a:chOff x="13109" y="3813"/>
            <a:chExt cx="4980" cy="2814"/>
          </a:xfrm>
        </p:grpSpPr>
        <p:sp>
          <p:nvSpPr>
            <p:cNvPr id="3" name="圆角矩形 2"/>
            <p:cNvSpPr/>
            <p:nvPr>
              <p:custDataLst>
                <p:tags r:id="rId14"/>
              </p:custDataLst>
            </p:nvPr>
          </p:nvSpPr>
          <p:spPr>
            <a:xfrm flipH="1">
              <a:off x="13109" y="3813"/>
              <a:ext cx="4980" cy="2815"/>
            </a:xfrm>
            <a:prstGeom prst="roundRect">
              <a:avLst>
                <a:gd name="adj" fmla="val 7181"/>
              </a:avLst>
            </a:prstGeom>
            <a:solidFill>
              <a:schemeClr val="bg1"/>
            </a:solidFill>
            <a:ln>
              <a:solidFill>
                <a:srgbClr val="0B4FE9"/>
              </a:solidFill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000">
                <a:latin typeface="思源宋体 CN Heavy" panose="02020900000000000000" charset="-122"/>
                <a:ea typeface="思源宋体 CN Heavy" panose="02020900000000000000" charset="-122"/>
                <a:sym typeface="Arial" panose="020B0604020202020204" pitchFamily="34" charset="0"/>
              </a:endParaRPr>
            </a:p>
          </p:txBody>
        </p:sp>
        <p:pic>
          <p:nvPicPr>
            <p:cNvPr id="45" name="图片 44" descr="32313538393030383b32313538383234313bb9a4d2b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p:blipFill>
          <p:spPr>
            <a:xfrm>
              <a:off x="16984" y="4132"/>
              <a:ext cx="767" cy="767"/>
            </a:xfrm>
            <a:prstGeom prst="rect">
              <a:avLst/>
            </a:prstGeom>
          </p:spPr>
        </p:pic>
        <p:grpSp>
          <p:nvGrpSpPr>
            <p:cNvPr id="53" name="组合 52"/>
            <p:cNvGrpSpPr/>
            <p:nvPr>
              <p:custDataLst>
                <p:tags r:id="rId16"/>
              </p:custDataLst>
            </p:nvPr>
          </p:nvGrpSpPr>
          <p:grpSpPr>
            <a:xfrm>
              <a:off x="13457" y="3948"/>
              <a:ext cx="4331" cy="2311"/>
              <a:chOff x="1307" y="4020"/>
              <a:chExt cx="4331" cy="2311"/>
            </a:xfrm>
          </p:grpSpPr>
          <p:sp>
            <p:nvSpPr>
              <p:cNvPr id="54" name="文本框 22"/>
              <p:cNvSpPr txBox="1"/>
              <p:nvPr>
                <p:custDataLst>
                  <p:tags r:id="rId17"/>
                </p:custDataLst>
              </p:nvPr>
            </p:nvSpPr>
            <p:spPr>
              <a:xfrm flipH="1">
                <a:off x="1330" y="5375"/>
                <a:ext cx="4309" cy="957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lIns="0" tIns="45720" rIns="0" bIns="45720" anchor="t">
                <a:spAutoFit/>
              </a:bodyPr>
              <a:lstStyle/>
              <a:p>
                <a:pPr lvl="0" algn="just">
                  <a:lnSpc>
                    <a:spcPct val="120000"/>
                  </a:lnSpc>
                  <a:buClrTx/>
                  <a:buSzTx/>
                  <a:buFontTx/>
                </a:pPr>
                <a:r>
                  <a:rPr lang="zh-CN" alt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ExtraLight" panose="020B0200000000000000" charset="-122"/>
                    <a:sym typeface="思源黑体 CN ExtraLight" panose="020B0200000000000000" charset="-122"/>
                  </a:rPr>
                  <a:t>单击此处输入你的正文，文字是您思想的提炼</a:t>
                </a:r>
              </a:p>
            </p:txBody>
          </p:sp>
          <p:sp>
            <p:nvSpPr>
              <p:cNvPr id="55" name="文本框 54"/>
              <p:cNvSpPr txBox="1"/>
              <p:nvPr>
                <p:custDataLst>
                  <p:tags r:id="rId18"/>
                </p:custDataLst>
              </p:nvPr>
            </p:nvSpPr>
            <p:spPr>
              <a:xfrm flipH="1">
                <a:off x="1330" y="4817"/>
                <a:ext cx="4309" cy="737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rot="0" spcFirstLastPara="0" vert="horz" wrap="square" lIns="0" tIns="45720" rIns="0" bIns="45720" numCol="1" spcCol="0" rtlCol="0" fromWordArt="0" anchor="t" anchorCtr="0" forceAA="0" compatLnSpc="0">
                <a:noAutofit/>
              </a:bodyPr>
              <a:lstStyle/>
              <a:p>
                <a:pPr lvl="0" algn="just">
                  <a:buClrTx/>
                  <a:buSzTx/>
                  <a:buFontTx/>
                </a:pPr>
                <a:r>
                  <a:rPr lang="zh-CN" altLang="en-US" sz="2000" b="1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ExtraLight" panose="020B0200000000000000" charset="-122"/>
                    <a:sym typeface="Arial" panose="020B0604020202020204" pitchFamily="34" charset="0"/>
                  </a:rPr>
                  <a:t>请添加标题</a:t>
                </a:r>
              </a:p>
            </p:txBody>
          </p:sp>
          <p:sp>
            <p:nvSpPr>
              <p:cNvPr id="56" name="圆角矩形 55"/>
              <p:cNvSpPr/>
              <p:nvPr>
                <p:custDataLst>
                  <p:tags r:id="rId19"/>
                </p:custDataLst>
              </p:nvPr>
            </p:nvSpPr>
            <p:spPr>
              <a:xfrm>
                <a:off x="1307" y="4020"/>
                <a:ext cx="1364" cy="837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en-US" altLang="zh-CN" sz="4000" dirty="0">
                    <a:gradFill>
                      <a:gsLst>
                        <a:gs pos="3000">
                          <a:srgbClr val="0B4FE9"/>
                        </a:gs>
                        <a:gs pos="100000">
                          <a:srgbClr val="0B4FE9">
                            <a:alpha val="0"/>
                          </a:srgbClr>
                        </a:gs>
                      </a:gsLst>
                      <a:lin ang="5400000" scaled="0"/>
                    </a:gradFill>
                    <a:effectLst/>
                    <a:latin typeface="思源宋体 CN Heavy" panose="02020900000000000000" charset="-122"/>
                    <a:ea typeface="思源宋体 CN Heavy" panose="02020900000000000000" charset="-122"/>
                    <a:cs typeface="思源宋体 CN Heavy" panose="02020900000000000000" charset="-122"/>
                    <a:sym typeface="+mn-ea"/>
                  </a:rPr>
                  <a:t>03</a:t>
                </a:r>
              </a:p>
            </p:txBody>
          </p:sp>
        </p:grpSp>
      </p:grpSp>
      <p:grpSp>
        <p:nvGrpSpPr>
          <p:cNvPr id="67" name="组合 66"/>
          <p:cNvGrpSpPr/>
          <p:nvPr>
            <p:custDataLst>
              <p:tags r:id="rId7"/>
            </p:custDataLst>
          </p:nvPr>
        </p:nvGrpSpPr>
        <p:grpSpPr>
          <a:xfrm>
            <a:off x="8343265" y="4577080"/>
            <a:ext cx="3162300" cy="1786890"/>
            <a:chOff x="13139" y="7208"/>
            <a:chExt cx="4980" cy="2814"/>
          </a:xfrm>
        </p:grpSpPr>
        <p:sp>
          <p:nvSpPr>
            <p:cNvPr id="12" name="圆角矩形 11"/>
            <p:cNvSpPr/>
            <p:nvPr>
              <p:custDataLst>
                <p:tags r:id="rId8"/>
              </p:custDataLst>
            </p:nvPr>
          </p:nvSpPr>
          <p:spPr>
            <a:xfrm flipH="1">
              <a:off x="13139" y="7208"/>
              <a:ext cx="4980" cy="2815"/>
            </a:xfrm>
            <a:prstGeom prst="roundRect">
              <a:avLst>
                <a:gd name="adj" fmla="val 7181"/>
              </a:avLst>
            </a:prstGeom>
            <a:solidFill>
              <a:schemeClr val="bg1"/>
            </a:solidFill>
            <a:ln>
              <a:solidFill>
                <a:srgbClr val="0B4FE9"/>
              </a:solidFill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000">
                <a:latin typeface="思源宋体 CN Heavy" panose="02020900000000000000" charset="-122"/>
                <a:ea typeface="思源宋体 CN Heavy" panose="02020900000000000000" charset="-122"/>
                <a:sym typeface="Arial" panose="020B0604020202020204" pitchFamily="34" charset="0"/>
              </a:endParaRPr>
            </a:p>
          </p:txBody>
        </p:sp>
        <p:pic>
          <p:nvPicPr>
            <p:cNvPr id="41" name="图片 40" descr="32313538393030383b32313538383234353bbfc6bcbc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60"/>
            <a:stretch>
              <a:fillRect/>
            </a:stretch>
          </p:blipFill>
          <p:spPr>
            <a:xfrm>
              <a:off x="17206" y="7563"/>
              <a:ext cx="648" cy="648"/>
            </a:xfrm>
            <a:prstGeom prst="rect">
              <a:avLst/>
            </a:prstGeom>
          </p:spPr>
        </p:pic>
        <p:grpSp>
          <p:nvGrpSpPr>
            <p:cNvPr id="57" name="组合 56"/>
            <p:cNvGrpSpPr/>
            <p:nvPr>
              <p:custDataLst>
                <p:tags r:id="rId10"/>
              </p:custDataLst>
            </p:nvPr>
          </p:nvGrpSpPr>
          <p:grpSpPr>
            <a:xfrm>
              <a:off x="13457" y="7472"/>
              <a:ext cx="4331" cy="2311"/>
              <a:chOff x="1307" y="4020"/>
              <a:chExt cx="4331" cy="2311"/>
            </a:xfrm>
          </p:grpSpPr>
          <p:sp>
            <p:nvSpPr>
              <p:cNvPr id="58" name="文本框 22"/>
              <p:cNvSpPr txBox="1"/>
              <p:nvPr>
                <p:custDataLst>
                  <p:tags r:id="rId11"/>
                </p:custDataLst>
              </p:nvPr>
            </p:nvSpPr>
            <p:spPr>
              <a:xfrm flipH="1">
                <a:off x="1330" y="5375"/>
                <a:ext cx="4309" cy="957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lIns="0" tIns="45720" rIns="0" bIns="45720" anchor="t">
                <a:spAutoFit/>
              </a:bodyPr>
              <a:lstStyle/>
              <a:p>
                <a:pPr lvl="0" algn="just">
                  <a:lnSpc>
                    <a:spcPct val="120000"/>
                  </a:lnSpc>
                  <a:buClrTx/>
                  <a:buSzTx/>
                  <a:buFontTx/>
                </a:pPr>
                <a:r>
                  <a:rPr lang="zh-CN" alt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ExtraLight" panose="020B0200000000000000" charset="-122"/>
                    <a:sym typeface="思源黑体 CN ExtraLight" panose="020B0200000000000000" charset="-122"/>
                  </a:rPr>
                  <a:t>单击此处输入你的正文，文字是您思想的提炼</a:t>
                </a:r>
              </a:p>
            </p:txBody>
          </p:sp>
          <p:sp>
            <p:nvSpPr>
              <p:cNvPr id="59" name="文本框 58"/>
              <p:cNvSpPr txBox="1"/>
              <p:nvPr>
                <p:custDataLst>
                  <p:tags r:id="rId12"/>
                </p:custDataLst>
              </p:nvPr>
            </p:nvSpPr>
            <p:spPr>
              <a:xfrm flipH="1">
                <a:off x="1330" y="4817"/>
                <a:ext cx="4309" cy="737"/>
              </a:xfrm>
              <a:prstGeom prst="rect">
                <a:avLst/>
              </a:prstGeom>
              <a:noFill/>
              <a:ln w="9525">
                <a:noFill/>
                <a:miter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rot="0" spcFirstLastPara="0" vert="horz" wrap="square" lIns="0" tIns="45720" rIns="0" bIns="45720" numCol="1" spcCol="0" rtlCol="0" fromWordArt="0" anchor="t" anchorCtr="0" forceAA="0" compatLnSpc="0">
                <a:noAutofit/>
              </a:bodyPr>
              <a:lstStyle/>
              <a:p>
                <a:pPr lvl="0" algn="just">
                  <a:buClrTx/>
                  <a:buSzTx/>
                  <a:buFontTx/>
                </a:pPr>
                <a:r>
                  <a:rPr lang="zh-CN" altLang="en-US" sz="2000" b="1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ExtraLight" panose="020B0200000000000000" charset="-122"/>
                    <a:sym typeface="Arial" panose="020B0604020202020204" pitchFamily="34" charset="0"/>
                  </a:rPr>
                  <a:t>请添加标题</a:t>
                </a:r>
              </a:p>
            </p:txBody>
          </p:sp>
          <p:sp>
            <p:nvSpPr>
              <p:cNvPr id="60" name="圆角矩形 59"/>
              <p:cNvSpPr/>
              <p:nvPr>
                <p:custDataLst>
                  <p:tags r:id="rId13"/>
                </p:custDataLst>
              </p:nvPr>
            </p:nvSpPr>
            <p:spPr>
              <a:xfrm>
                <a:off x="1307" y="4020"/>
                <a:ext cx="1364" cy="837"/>
              </a:xfrm>
              <a:prstGeom prst="round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no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en-US" altLang="zh-CN" sz="4000" dirty="0">
                    <a:gradFill>
                      <a:gsLst>
                        <a:gs pos="3000">
                          <a:srgbClr val="0B4FE9"/>
                        </a:gs>
                        <a:gs pos="100000">
                          <a:srgbClr val="0B4FE9">
                            <a:alpha val="0"/>
                          </a:srgbClr>
                        </a:gs>
                      </a:gsLst>
                      <a:lin ang="5400000" scaled="0"/>
                    </a:gradFill>
                    <a:effectLst/>
                    <a:latin typeface="思源宋体 CN Heavy" panose="02020900000000000000" charset="-122"/>
                    <a:ea typeface="思源宋体 CN Heavy" panose="02020900000000000000" charset="-122"/>
                    <a:cs typeface="思源宋体 CN Heavy" panose="02020900000000000000" charset="-122"/>
                    <a:sym typeface="+mn-ea"/>
                  </a:rPr>
                  <a:t>06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27050"/>
            <a:ext cx="12206605" cy="5803900"/>
          </a:xfrm>
          <a:prstGeom prst="rect">
            <a:avLst/>
          </a:prstGeom>
          <a:solidFill>
            <a:srgbClr val="0B4FE9">
              <a:alpha val="8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527050"/>
            <a:ext cx="3566795" cy="1758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007" h="6412">
                <a:moveTo>
                  <a:pt x="0" y="0"/>
                </a:moveTo>
                <a:lnTo>
                  <a:pt x="916" y="0"/>
                </a:lnTo>
                <a:lnTo>
                  <a:pt x="916" y="916"/>
                </a:lnTo>
                <a:lnTo>
                  <a:pt x="0" y="916"/>
                </a:lnTo>
                <a:lnTo>
                  <a:pt x="0" y="0"/>
                </a:lnTo>
                <a:close/>
                <a:moveTo>
                  <a:pt x="1099" y="0"/>
                </a:moveTo>
                <a:lnTo>
                  <a:pt x="2015" y="0"/>
                </a:lnTo>
                <a:lnTo>
                  <a:pt x="2015" y="916"/>
                </a:lnTo>
                <a:lnTo>
                  <a:pt x="1099" y="916"/>
                </a:lnTo>
                <a:lnTo>
                  <a:pt x="1099" y="0"/>
                </a:lnTo>
                <a:close/>
                <a:moveTo>
                  <a:pt x="2198" y="0"/>
                </a:moveTo>
                <a:lnTo>
                  <a:pt x="3114" y="0"/>
                </a:lnTo>
                <a:lnTo>
                  <a:pt x="3114" y="916"/>
                </a:lnTo>
                <a:lnTo>
                  <a:pt x="2198" y="916"/>
                </a:lnTo>
                <a:lnTo>
                  <a:pt x="2198" y="0"/>
                </a:lnTo>
                <a:close/>
                <a:moveTo>
                  <a:pt x="3298" y="0"/>
                </a:moveTo>
                <a:lnTo>
                  <a:pt x="4214" y="0"/>
                </a:lnTo>
                <a:lnTo>
                  <a:pt x="4214" y="916"/>
                </a:lnTo>
                <a:lnTo>
                  <a:pt x="3298" y="916"/>
                </a:lnTo>
                <a:lnTo>
                  <a:pt x="3298" y="0"/>
                </a:lnTo>
                <a:close/>
                <a:moveTo>
                  <a:pt x="4397" y="0"/>
                </a:moveTo>
                <a:lnTo>
                  <a:pt x="5313" y="0"/>
                </a:lnTo>
                <a:lnTo>
                  <a:pt x="5313" y="916"/>
                </a:lnTo>
                <a:lnTo>
                  <a:pt x="4397" y="916"/>
                </a:lnTo>
                <a:lnTo>
                  <a:pt x="4397" y="0"/>
                </a:lnTo>
                <a:close/>
                <a:moveTo>
                  <a:pt x="5496" y="0"/>
                </a:moveTo>
                <a:lnTo>
                  <a:pt x="6412" y="0"/>
                </a:lnTo>
                <a:lnTo>
                  <a:pt x="6412" y="916"/>
                </a:lnTo>
                <a:lnTo>
                  <a:pt x="5496" y="916"/>
                </a:lnTo>
                <a:lnTo>
                  <a:pt x="5496" y="0"/>
                </a:lnTo>
                <a:close/>
                <a:moveTo>
                  <a:pt x="6595" y="0"/>
                </a:moveTo>
                <a:lnTo>
                  <a:pt x="7511" y="0"/>
                </a:lnTo>
                <a:lnTo>
                  <a:pt x="7511" y="916"/>
                </a:lnTo>
                <a:lnTo>
                  <a:pt x="6595" y="916"/>
                </a:lnTo>
                <a:lnTo>
                  <a:pt x="6595" y="0"/>
                </a:lnTo>
                <a:close/>
                <a:moveTo>
                  <a:pt x="9893" y="0"/>
                </a:moveTo>
                <a:lnTo>
                  <a:pt x="10809" y="0"/>
                </a:lnTo>
                <a:lnTo>
                  <a:pt x="10809" y="916"/>
                </a:lnTo>
                <a:lnTo>
                  <a:pt x="9893" y="916"/>
                </a:lnTo>
                <a:lnTo>
                  <a:pt x="9893" y="0"/>
                </a:lnTo>
                <a:close/>
                <a:moveTo>
                  <a:pt x="10992" y="0"/>
                </a:moveTo>
                <a:lnTo>
                  <a:pt x="11908" y="0"/>
                </a:lnTo>
                <a:lnTo>
                  <a:pt x="11908" y="916"/>
                </a:lnTo>
                <a:lnTo>
                  <a:pt x="10992" y="916"/>
                </a:lnTo>
                <a:lnTo>
                  <a:pt x="10992" y="0"/>
                </a:lnTo>
                <a:close/>
                <a:moveTo>
                  <a:pt x="0" y="1099"/>
                </a:moveTo>
                <a:lnTo>
                  <a:pt x="916" y="1099"/>
                </a:lnTo>
                <a:lnTo>
                  <a:pt x="916" y="2015"/>
                </a:lnTo>
                <a:lnTo>
                  <a:pt x="0" y="2015"/>
                </a:lnTo>
                <a:lnTo>
                  <a:pt x="0" y="1099"/>
                </a:lnTo>
                <a:close/>
                <a:moveTo>
                  <a:pt x="1099" y="1099"/>
                </a:moveTo>
                <a:lnTo>
                  <a:pt x="2015" y="1099"/>
                </a:lnTo>
                <a:lnTo>
                  <a:pt x="2015" y="2015"/>
                </a:lnTo>
                <a:lnTo>
                  <a:pt x="1099" y="2015"/>
                </a:lnTo>
                <a:lnTo>
                  <a:pt x="1099" y="1099"/>
                </a:lnTo>
                <a:close/>
                <a:moveTo>
                  <a:pt x="2198" y="1099"/>
                </a:moveTo>
                <a:lnTo>
                  <a:pt x="3114" y="1099"/>
                </a:lnTo>
                <a:lnTo>
                  <a:pt x="3114" y="2015"/>
                </a:lnTo>
                <a:lnTo>
                  <a:pt x="2198" y="2015"/>
                </a:lnTo>
                <a:lnTo>
                  <a:pt x="2198" y="1099"/>
                </a:lnTo>
                <a:close/>
                <a:moveTo>
                  <a:pt x="6595" y="1099"/>
                </a:moveTo>
                <a:lnTo>
                  <a:pt x="7511" y="1099"/>
                </a:lnTo>
                <a:lnTo>
                  <a:pt x="7511" y="2015"/>
                </a:lnTo>
                <a:lnTo>
                  <a:pt x="6595" y="2015"/>
                </a:lnTo>
                <a:lnTo>
                  <a:pt x="6595" y="1099"/>
                </a:lnTo>
                <a:close/>
                <a:moveTo>
                  <a:pt x="8794" y="1099"/>
                </a:moveTo>
                <a:lnTo>
                  <a:pt x="9710" y="1099"/>
                </a:lnTo>
                <a:lnTo>
                  <a:pt x="9710" y="2015"/>
                </a:lnTo>
                <a:lnTo>
                  <a:pt x="8794" y="2015"/>
                </a:lnTo>
                <a:lnTo>
                  <a:pt x="8794" y="1099"/>
                </a:lnTo>
                <a:close/>
                <a:moveTo>
                  <a:pt x="9893" y="1099"/>
                </a:moveTo>
                <a:lnTo>
                  <a:pt x="10809" y="1099"/>
                </a:lnTo>
                <a:lnTo>
                  <a:pt x="10809" y="2015"/>
                </a:lnTo>
                <a:lnTo>
                  <a:pt x="9893" y="2015"/>
                </a:lnTo>
                <a:lnTo>
                  <a:pt x="9893" y="1099"/>
                </a:lnTo>
                <a:close/>
                <a:moveTo>
                  <a:pt x="0" y="2199"/>
                </a:moveTo>
                <a:lnTo>
                  <a:pt x="916" y="2199"/>
                </a:lnTo>
                <a:lnTo>
                  <a:pt x="916" y="3115"/>
                </a:lnTo>
                <a:lnTo>
                  <a:pt x="0" y="3115"/>
                </a:lnTo>
                <a:lnTo>
                  <a:pt x="0" y="2199"/>
                </a:lnTo>
                <a:close/>
                <a:moveTo>
                  <a:pt x="1099" y="2199"/>
                </a:moveTo>
                <a:lnTo>
                  <a:pt x="2015" y="2199"/>
                </a:lnTo>
                <a:lnTo>
                  <a:pt x="2015" y="3115"/>
                </a:lnTo>
                <a:lnTo>
                  <a:pt x="1099" y="3115"/>
                </a:lnTo>
                <a:lnTo>
                  <a:pt x="1099" y="2199"/>
                </a:lnTo>
                <a:close/>
                <a:moveTo>
                  <a:pt x="2198" y="2199"/>
                </a:moveTo>
                <a:lnTo>
                  <a:pt x="3114" y="2199"/>
                </a:lnTo>
                <a:lnTo>
                  <a:pt x="3114" y="3115"/>
                </a:lnTo>
                <a:lnTo>
                  <a:pt x="2198" y="3115"/>
                </a:lnTo>
                <a:lnTo>
                  <a:pt x="2198" y="2199"/>
                </a:lnTo>
                <a:close/>
                <a:moveTo>
                  <a:pt x="3298" y="2199"/>
                </a:moveTo>
                <a:lnTo>
                  <a:pt x="4214" y="2199"/>
                </a:lnTo>
                <a:lnTo>
                  <a:pt x="4214" y="3115"/>
                </a:lnTo>
                <a:lnTo>
                  <a:pt x="3298" y="3115"/>
                </a:lnTo>
                <a:lnTo>
                  <a:pt x="3298" y="2199"/>
                </a:lnTo>
                <a:close/>
                <a:moveTo>
                  <a:pt x="4397" y="2199"/>
                </a:moveTo>
                <a:lnTo>
                  <a:pt x="5313" y="2199"/>
                </a:lnTo>
                <a:lnTo>
                  <a:pt x="5313" y="3115"/>
                </a:lnTo>
                <a:lnTo>
                  <a:pt x="4397" y="3115"/>
                </a:lnTo>
                <a:lnTo>
                  <a:pt x="4397" y="2199"/>
                </a:lnTo>
                <a:close/>
                <a:moveTo>
                  <a:pt x="6595" y="2199"/>
                </a:moveTo>
                <a:lnTo>
                  <a:pt x="7511" y="2199"/>
                </a:lnTo>
                <a:lnTo>
                  <a:pt x="7511" y="3115"/>
                </a:lnTo>
                <a:lnTo>
                  <a:pt x="6595" y="3115"/>
                </a:lnTo>
                <a:lnTo>
                  <a:pt x="6595" y="2199"/>
                </a:lnTo>
                <a:close/>
                <a:moveTo>
                  <a:pt x="7694" y="2199"/>
                </a:moveTo>
                <a:lnTo>
                  <a:pt x="8610" y="2199"/>
                </a:lnTo>
                <a:lnTo>
                  <a:pt x="8610" y="3115"/>
                </a:lnTo>
                <a:lnTo>
                  <a:pt x="7694" y="3115"/>
                </a:lnTo>
                <a:lnTo>
                  <a:pt x="7694" y="2199"/>
                </a:lnTo>
                <a:close/>
                <a:moveTo>
                  <a:pt x="0" y="3298"/>
                </a:moveTo>
                <a:lnTo>
                  <a:pt x="916" y="3298"/>
                </a:lnTo>
                <a:lnTo>
                  <a:pt x="916" y="4214"/>
                </a:lnTo>
                <a:lnTo>
                  <a:pt x="0" y="4214"/>
                </a:lnTo>
                <a:lnTo>
                  <a:pt x="0" y="3298"/>
                </a:lnTo>
                <a:close/>
                <a:moveTo>
                  <a:pt x="1099" y="3298"/>
                </a:moveTo>
                <a:lnTo>
                  <a:pt x="2015" y="3298"/>
                </a:lnTo>
                <a:lnTo>
                  <a:pt x="2015" y="4214"/>
                </a:lnTo>
                <a:lnTo>
                  <a:pt x="1099" y="4214"/>
                </a:lnTo>
                <a:lnTo>
                  <a:pt x="1099" y="3298"/>
                </a:lnTo>
                <a:close/>
                <a:moveTo>
                  <a:pt x="2198" y="3298"/>
                </a:moveTo>
                <a:lnTo>
                  <a:pt x="3114" y="3298"/>
                </a:lnTo>
                <a:lnTo>
                  <a:pt x="3114" y="4214"/>
                </a:lnTo>
                <a:lnTo>
                  <a:pt x="2198" y="4214"/>
                </a:lnTo>
                <a:lnTo>
                  <a:pt x="2198" y="3298"/>
                </a:lnTo>
                <a:close/>
                <a:moveTo>
                  <a:pt x="3298" y="3298"/>
                </a:moveTo>
                <a:lnTo>
                  <a:pt x="4214" y="3298"/>
                </a:lnTo>
                <a:lnTo>
                  <a:pt x="4214" y="4214"/>
                </a:lnTo>
                <a:lnTo>
                  <a:pt x="3298" y="4214"/>
                </a:lnTo>
                <a:lnTo>
                  <a:pt x="3298" y="3298"/>
                </a:lnTo>
                <a:close/>
                <a:moveTo>
                  <a:pt x="4397" y="3298"/>
                </a:moveTo>
                <a:lnTo>
                  <a:pt x="5313" y="3298"/>
                </a:lnTo>
                <a:lnTo>
                  <a:pt x="5313" y="4214"/>
                </a:lnTo>
                <a:lnTo>
                  <a:pt x="4397" y="4214"/>
                </a:lnTo>
                <a:lnTo>
                  <a:pt x="4397" y="3298"/>
                </a:lnTo>
                <a:close/>
                <a:moveTo>
                  <a:pt x="5496" y="3298"/>
                </a:moveTo>
                <a:lnTo>
                  <a:pt x="6412" y="3298"/>
                </a:lnTo>
                <a:lnTo>
                  <a:pt x="6412" y="4214"/>
                </a:lnTo>
                <a:lnTo>
                  <a:pt x="5496" y="4214"/>
                </a:lnTo>
                <a:lnTo>
                  <a:pt x="5496" y="3298"/>
                </a:lnTo>
                <a:close/>
                <a:moveTo>
                  <a:pt x="6595" y="3298"/>
                </a:moveTo>
                <a:lnTo>
                  <a:pt x="7511" y="3298"/>
                </a:lnTo>
                <a:lnTo>
                  <a:pt x="7511" y="4214"/>
                </a:lnTo>
                <a:lnTo>
                  <a:pt x="6595" y="4214"/>
                </a:lnTo>
                <a:lnTo>
                  <a:pt x="6595" y="3298"/>
                </a:lnTo>
                <a:close/>
                <a:moveTo>
                  <a:pt x="0" y="4397"/>
                </a:moveTo>
                <a:lnTo>
                  <a:pt x="916" y="4397"/>
                </a:lnTo>
                <a:lnTo>
                  <a:pt x="916" y="5313"/>
                </a:lnTo>
                <a:lnTo>
                  <a:pt x="0" y="5313"/>
                </a:lnTo>
                <a:lnTo>
                  <a:pt x="0" y="4397"/>
                </a:lnTo>
                <a:close/>
                <a:moveTo>
                  <a:pt x="1099" y="4397"/>
                </a:moveTo>
                <a:lnTo>
                  <a:pt x="2015" y="4397"/>
                </a:lnTo>
                <a:lnTo>
                  <a:pt x="2015" y="5313"/>
                </a:lnTo>
                <a:lnTo>
                  <a:pt x="1099" y="5313"/>
                </a:lnTo>
                <a:lnTo>
                  <a:pt x="1099" y="4397"/>
                </a:lnTo>
                <a:close/>
                <a:moveTo>
                  <a:pt x="2198" y="4397"/>
                </a:moveTo>
                <a:lnTo>
                  <a:pt x="3114" y="4397"/>
                </a:lnTo>
                <a:lnTo>
                  <a:pt x="3114" y="5313"/>
                </a:lnTo>
                <a:lnTo>
                  <a:pt x="2198" y="5313"/>
                </a:lnTo>
                <a:lnTo>
                  <a:pt x="2198" y="4397"/>
                </a:lnTo>
                <a:close/>
                <a:moveTo>
                  <a:pt x="3298" y="4397"/>
                </a:moveTo>
                <a:lnTo>
                  <a:pt x="4214" y="4397"/>
                </a:lnTo>
                <a:lnTo>
                  <a:pt x="4214" y="5313"/>
                </a:lnTo>
                <a:lnTo>
                  <a:pt x="3298" y="5313"/>
                </a:lnTo>
                <a:lnTo>
                  <a:pt x="3298" y="4397"/>
                </a:lnTo>
                <a:close/>
                <a:moveTo>
                  <a:pt x="4397" y="4397"/>
                </a:moveTo>
                <a:lnTo>
                  <a:pt x="5313" y="4397"/>
                </a:lnTo>
                <a:lnTo>
                  <a:pt x="5313" y="5313"/>
                </a:lnTo>
                <a:lnTo>
                  <a:pt x="4397" y="5313"/>
                </a:lnTo>
                <a:lnTo>
                  <a:pt x="4397" y="4397"/>
                </a:lnTo>
                <a:close/>
                <a:moveTo>
                  <a:pt x="5496" y="4397"/>
                </a:moveTo>
                <a:lnTo>
                  <a:pt x="6412" y="4397"/>
                </a:lnTo>
                <a:lnTo>
                  <a:pt x="6412" y="5313"/>
                </a:lnTo>
                <a:lnTo>
                  <a:pt x="5496" y="5313"/>
                </a:lnTo>
                <a:lnTo>
                  <a:pt x="5496" y="4397"/>
                </a:lnTo>
                <a:close/>
                <a:moveTo>
                  <a:pt x="6595" y="4397"/>
                </a:moveTo>
                <a:lnTo>
                  <a:pt x="7511" y="4397"/>
                </a:lnTo>
                <a:lnTo>
                  <a:pt x="7511" y="5313"/>
                </a:lnTo>
                <a:lnTo>
                  <a:pt x="6595" y="5313"/>
                </a:lnTo>
                <a:lnTo>
                  <a:pt x="6595" y="4397"/>
                </a:lnTo>
                <a:close/>
                <a:moveTo>
                  <a:pt x="12091" y="4397"/>
                </a:moveTo>
                <a:lnTo>
                  <a:pt x="13007" y="4397"/>
                </a:lnTo>
                <a:lnTo>
                  <a:pt x="13007" y="5313"/>
                </a:lnTo>
                <a:lnTo>
                  <a:pt x="12091" y="5313"/>
                </a:lnTo>
                <a:lnTo>
                  <a:pt x="12091" y="4397"/>
                </a:lnTo>
                <a:close/>
                <a:moveTo>
                  <a:pt x="0" y="5496"/>
                </a:moveTo>
                <a:lnTo>
                  <a:pt x="916" y="5496"/>
                </a:lnTo>
                <a:lnTo>
                  <a:pt x="916" y="6412"/>
                </a:lnTo>
                <a:lnTo>
                  <a:pt x="0" y="6412"/>
                </a:lnTo>
                <a:lnTo>
                  <a:pt x="0" y="5496"/>
                </a:lnTo>
                <a:close/>
                <a:moveTo>
                  <a:pt x="1099" y="5496"/>
                </a:moveTo>
                <a:lnTo>
                  <a:pt x="2015" y="5496"/>
                </a:lnTo>
                <a:lnTo>
                  <a:pt x="2015" y="6412"/>
                </a:lnTo>
                <a:lnTo>
                  <a:pt x="1099" y="6412"/>
                </a:lnTo>
                <a:lnTo>
                  <a:pt x="1099" y="5496"/>
                </a:lnTo>
                <a:close/>
                <a:moveTo>
                  <a:pt x="2198" y="5496"/>
                </a:moveTo>
                <a:lnTo>
                  <a:pt x="3114" y="5496"/>
                </a:lnTo>
                <a:lnTo>
                  <a:pt x="3114" y="6412"/>
                </a:lnTo>
                <a:lnTo>
                  <a:pt x="2198" y="6412"/>
                </a:lnTo>
                <a:lnTo>
                  <a:pt x="2198" y="5496"/>
                </a:lnTo>
                <a:close/>
                <a:moveTo>
                  <a:pt x="3298" y="5496"/>
                </a:moveTo>
                <a:lnTo>
                  <a:pt x="4214" y="5496"/>
                </a:lnTo>
                <a:lnTo>
                  <a:pt x="4214" y="6412"/>
                </a:lnTo>
                <a:lnTo>
                  <a:pt x="3298" y="6412"/>
                </a:lnTo>
                <a:lnTo>
                  <a:pt x="3298" y="5496"/>
                </a:lnTo>
                <a:close/>
              </a:path>
            </a:pathLst>
          </a:custGeom>
          <a:gradFill>
            <a:gsLst>
              <a:gs pos="0">
                <a:srgbClr val="FFFFFF">
                  <a:alpha val="6000"/>
                </a:srgbClr>
              </a:gs>
              <a:gs pos="100000">
                <a:srgbClr val="FFFFFF">
                  <a:alpha val="100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646545" y="527050"/>
            <a:ext cx="3266440" cy="5821680"/>
            <a:chOff x="4079" y="1006"/>
            <a:chExt cx="5144" cy="9168"/>
          </a:xfrm>
        </p:grpSpPr>
        <p:sp>
          <p:nvSpPr>
            <p:cNvPr id="20" name="任意多边形 19"/>
            <p:cNvSpPr/>
            <p:nvPr/>
          </p:nvSpPr>
          <p:spPr>
            <a:xfrm>
              <a:off x="4499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5756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5337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4918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6175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4079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398781" y="2299970"/>
            <a:ext cx="71418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感谢您的观看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421641" y="1377315"/>
            <a:ext cx="24968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>
                <a:solidFill>
                  <a:srgbClr val="FFC000"/>
                </a:solidFill>
                <a:latin typeface="优设标题黑" panose="00000500000000000000" charset="-122"/>
                <a:ea typeface="优设标题黑" panose="00000500000000000000" charset="-122"/>
                <a:sym typeface="+mn-ea"/>
              </a:rPr>
              <a:t>结束语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421641" y="3828415"/>
            <a:ext cx="49466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>
                <a:solidFill>
                  <a:schemeClr val="bg1"/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  <a:sym typeface="+mn-ea"/>
              </a:rPr>
              <a:t>XX</a:t>
            </a:r>
            <a:r>
              <a:rPr lang="zh-CN" altLang="en-US" sz="2000" dirty="0">
                <a:solidFill>
                  <a:schemeClr val="bg1"/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  <a:sym typeface="+mn-ea"/>
              </a:rPr>
              <a:t>学院毕业设计答辩演示</a:t>
            </a:r>
            <a:r>
              <a:rPr lang="en-US" altLang="zh-CN" sz="2000" dirty="0">
                <a:solidFill>
                  <a:schemeClr val="bg1"/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  <a:sym typeface="+mn-ea"/>
              </a:rPr>
              <a:t>PPT</a:t>
            </a:r>
            <a:r>
              <a:rPr lang="zh-CN" altLang="en-US" sz="2000" dirty="0">
                <a:solidFill>
                  <a:schemeClr val="bg1"/>
                </a:solidFill>
                <a:latin typeface="阿里巴巴普惠体" panose="00020600040101010101" charset="-122"/>
                <a:ea typeface="阿里巴巴普惠体" panose="00020600040101010101" charset="-122"/>
                <a:cs typeface="阿里巴巴普惠体" panose="00020600040101010101" charset="-122"/>
                <a:sym typeface="+mn-ea"/>
              </a:rPr>
              <a:t>模板</a:t>
            </a: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11"/>
          <a:srcRect l="1876" t="3160" r="1716" b="2165"/>
          <a:stretch>
            <a:fillRect/>
          </a:stretch>
        </p:blipFill>
        <p:spPr>
          <a:xfrm rot="16200000">
            <a:off x="6264910" y="928370"/>
            <a:ext cx="6869430" cy="50126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818" h="7894">
                <a:moveTo>
                  <a:pt x="40" y="0"/>
                </a:moveTo>
                <a:cubicBezTo>
                  <a:pt x="579" y="1178"/>
                  <a:pt x="1909" y="2693"/>
                  <a:pt x="4245" y="2551"/>
                </a:cubicBezTo>
                <a:cubicBezTo>
                  <a:pt x="5915" y="2458"/>
                  <a:pt x="7443" y="1936"/>
                  <a:pt x="9468" y="4097"/>
                </a:cubicBezTo>
                <a:cubicBezTo>
                  <a:pt x="10380" y="5275"/>
                  <a:pt x="10769" y="5998"/>
                  <a:pt x="10818" y="7894"/>
                </a:cubicBezTo>
                <a:lnTo>
                  <a:pt x="9994" y="7894"/>
                </a:lnTo>
                <a:lnTo>
                  <a:pt x="9988" y="7859"/>
                </a:lnTo>
                <a:cubicBezTo>
                  <a:pt x="9821" y="6839"/>
                  <a:pt x="9247" y="5974"/>
                  <a:pt x="8220" y="6007"/>
                </a:cubicBezTo>
                <a:cubicBezTo>
                  <a:pt x="7192" y="6007"/>
                  <a:pt x="6082" y="6865"/>
                  <a:pt x="5382" y="7882"/>
                </a:cubicBezTo>
                <a:lnTo>
                  <a:pt x="5374" y="7894"/>
                </a:lnTo>
                <a:lnTo>
                  <a:pt x="0" y="7894"/>
                </a:lnTo>
                <a:lnTo>
                  <a:pt x="40" y="0"/>
                </a:lnTo>
                <a:close/>
              </a:path>
            </a:pathLst>
          </a:custGeom>
        </p:spPr>
      </p:pic>
      <p:sp>
        <p:nvSpPr>
          <p:cNvPr id="49" name="同心圆 48"/>
          <p:cNvSpPr/>
          <p:nvPr/>
        </p:nvSpPr>
        <p:spPr>
          <a:xfrm rot="3900000">
            <a:off x="124460" y="139700"/>
            <a:ext cx="986155" cy="986155"/>
          </a:xfrm>
          <a:prstGeom prst="donut">
            <a:avLst/>
          </a:prstGeom>
          <a:gradFill>
            <a:gsLst>
              <a:gs pos="100000">
                <a:srgbClr val="0B4FE9">
                  <a:alpha val="0"/>
                </a:srgbClr>
              </a:gs>
              <a:gs pos="25000">
                <a:srgbClr val="0B4FE9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2918461" y="1469708"/>
            <a:ext cx="41700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cap="all">
                <a:solidFill>
                  <a:schemeClr val="bg1"/>
                </a:solidFill>
                <a:uFillTx/>
                <a:latin typeface="优设标题黑" panose="00000500000000000000" charset="-122"/>
                <a:ea typeface="优设标题黑" panose="00000500000000000000" charset="-122"/>
              </a:rPr>
              <a:t>computer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398781" y="4312920"/>
            <a:ext cx="587248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20000"/>
              </a:lnSpc>
            </a:pPr>
            <a:r>
              <a:rPr lang="zh-CN" altLang="en-US" sz="1200">
                <a:solidFill>
                  <a:schemeClr val="bg1"/>
                </a:solidFill>
                <a:latin typeface="阿里巴巴普惠体" panose="00020600040101010101" charset="-122"/>
                <a:ea typeface="阿里巴巴普惠体" panose="00020600040101010101" charset="-122"/>
                <a:cs typeface="思源黑体 CN ExtraLight" panose="020B0200000000000000" charset="-122"/>
                <a:sym typeface="思源黑体 CN ExtraLight" panose="020B0200000000000000" charset="-122"/>
              </a:rPr>
              <a:t>您的正文已经简明扼要，字字珠玑，但信息却错综复杂，需要用更多的文字来表述；但请您尽可能提炼思想的精髓，否则容易造成观者的阅读压力，适得其反。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5F89A4B-E5E2-7AB0-EAAE-795FE829342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90221" y="5246370"/>
            <a:ext cx="1936115" cy="376555"/>
            <a:chOff x="1100" y="8483"/>
            <a:chExt cx="3606" cy="593"/>
          </a:xfrm>
        </p:grpSpPr>
        <p:sp>
          <p:nvSpPr>
            <p:cNvPr id="3" name="圆角矩形 42">
              <a:extLst>
                <a:ext uri="{FF2B5EF4-FFF2-40B4-BE49-F238E27FC236}">
                  <a16:creationId xmlns:a16="http://schemas.microsoft.com/office/drawing/2014/main" id="{F5EF7AB2-AD08-4B60-B861-7613CC29B79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100" y="8483"/>
              <a:ext cx="3606" cy="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3D69E8E6-1593-EFFC-1FC7-77DA881D3D8D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1149" y="8525"/>
              <a:ext cx="3415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cap="all" dirty="0">
                  <a:solidFill>
                    <a:srgbClr val="0B4FE9"/>
                  </a:solidFill>
                  <a:uFillTx/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汇报人：</a:t>
              </a:r>
              <a:r>
                <a:rPr lang="en-US" altLang="zh-CN" sz="1600" cap="all" dirty="0">
                  <a:solidFill>
                    <a:srgbClr val="0B4FE9"/>
                  </a:solidFill>
                  <a:uFillTx/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XX</a:t>
              </a:r>
              <a:r>
                <a:rPr lang="zh-CN" altLang="en-US" sz="1600" cap="all" dirty="0">
                  <a:solidFill>
                    <a:srgbClr val="0B4FE9"/>
                  </a:solidFill>
                  <a:uFillTx/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班</a:t>
              </a:r>
              <a:r>
                <a:rPr lang="en-US" altLang="zh-CN" sz="1600" cap="all" dirty="0">
                  <a:solidFill>
                    <a:srgbClr val="0B4FE9"/>
                  </a:solidFill>
                  <a:uFillTx/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XXX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CE76CE56-A3D8-787C-63E7-AA02B360560A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3113406" y="5242560"/>
            <a:ext cx="1936115" cy="376555"/>
            <a:chOff x="1100" y="8483"/>
            <a:chExt cx="3606" cy="593"/>
          </a:xfrm>
        </p:grpSpPr>
        <p:sp>
          <p:nvSpPr>
            <p:cNvPr id="8" name="圆角矩形 45">
              <a:extLst>
                <a:ext uri="{FF2B5EF4-FFF2-40B4-BE49-F238E27FC236}">
                  <a16:creationId xmlns:a16="http://schemas.microsoft.com/office/drawing/2014/main" id="{56BB61AD-8DC7-AC48-81D0-18ADA5E1FF3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100" y="8483"/>
              <a:ext cx="3606" cy="5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0FDB3F6-2D12-2C31-1DD1-7BFA9A84D391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227" y="8513"/>
              <a:ext cx="310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cap="all" dirty="0">
                  <a:solidFill>
                    <a:srgbClr val="0B4FE9"/>
                  </a:solidFill>
                  <a:uFillTx/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时间：</a:t>
              </a:r>
              <a:r>
                <a:rPr lang="en-US" altLang="zh-CN" sz="1600" cap="all" dirty="0">
                  <a:solidFill>
                    <a:srgbClr val="0B4FE9"/>
                  </a:solidFill>
                  <a:uFillTx/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202X.X.X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flip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28" grpId="0"/>
      <p:bldP spid="28" grpId="1"/>
      <p:bldP spid="34" grpId="0"/>
      <p:bldP spid="34" grpId="1"/>
      <p:bldP spid="49" grpId="0" bldLvl="0" animBg="1"/>
      <p:bldP spid="49" grpId="1" animBg="1"/>
      <p:bldP spid="50" grpId="0"/>
      <p:bldP spid="50" grpId="1"/>
      <p:bldP spid="52" grpId="0"/>
      <p:bldP spid="5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792" r="2847"/>
          <a:stretch>
            <a:fillRect/>
          </a:stretch>
        </p:blipFill>
        <p:spPr>
          <a:xfrm>
            <a:off x="-14605" y="0"/>
            <a:ext cx="12206605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4605" y="635"/>
            <a:ext cx="12206605" cy="6858000"/>
          </a:xfrm>
          <a:prstGeom prst="rect">
            <a:avLst/>
          </a:prstGeom>
          <a:solidFill>
            <a:srgbClr val="0B4FE9">
              <a:alpha val="8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9220200" y="577850"/>
            <a:ext cx="2971800" cy="6280150"/>
          </a:xfrm>
          <a:custGeom>
            <a:avLst/>
            <a:gdLst>
              <a:gd name="connsiteX0" fmla="*/ 2795 w 4403"/>
              <a:gd name="connsiteY0" fmla="*/ 1674 h 9727"/>
              <a:gd name="connsiteX1" fmla="*/ 4403 w 4403"/>
              <a:gd name="connsiteY1" fmla="*/ 0 h 9727"/>
              <a:gd name="connsiteX2" fmla="*/ 4403 w 4403"/>
              <a:gd name="connsiteY2" fmla="*/ 9727 h 9727"/>
              <a:gd name="connsiteX3" fmla="*/ 0 w 4403"/>
              <a:gd name="connsiteY3" fmla="*/ 9719 h 9727"/>
              <a:gd name="connsiteX4" fmla="*/ 2341 w 4403"/>
              <a:gd name="connsiteY4" fmla="*/ 7037 h 9727"/>
              <a:gd name="connsiteX5" fmla="*/ 2795 w 4403"/>
              <a:gd name="connsiteY5" fmla="*/ 1674 h 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3" h="9727">
                <a:moveTo>
                  <a:pt x="2795" y="1674"/>
                </a:moveTo>
                <a:cubicBezTo>
                  <a:pt x="3477" y="787"/>
                  <a:pt x="3704" y="537"/>
                  <a:pt x="4403" y="0"/>
                </a:cubicBezTo>
                <a:lnTo>
                  <a:pt x="4403" y="9727"/>
                </a:lnTo>
                <a:lnTo>
                  <a:pt x="0" y="9719"/>
                </a:lnTo>
                <a:cubicBezTo>
                  <a:pt x="841" y="8901"/>
                  <a:pt x="2000" y="8583"/>
                  <a:pt x="2341" y="7037"/>
                </a:cubicBezTo>
                <a:cubicBezTo>
                  <a:pt x="2545" y="5424"/>
                  <a:pt x="1841" y="3174"/>
                  <a:pt x="2795" y="1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7854315" y="0"/>
            <a:ext cx="3266440" cy="6858000"/>
            <a:chOff x="4079" y="1006"/>
            <a:chExt cx="5144" cy="9168"/>
          </a:xfrm>
        </p:grpSpPr>
        <p:sp>
          <p:nvSpPr>
            <p:cNvPr id="20" name="任意多边形 19"/>
            <p:cNvSpPr/>
            <p:nvPr/>
          </p:nvSpPr>
          <p:spPr>
            <a:xfrm>
              <a:off x="4499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5756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5337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4918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6175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4079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17775" y="2805169"/>
            <a:ext cx="71418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课题背景概述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l="75082" t="9944" r="2847"/>
          <a:stretch>
            <a:fillRect/>
          </a:stretch>
        </p:blipFill>
        <p:spPr>
          <a:xfrm>
            <a:off x="9396095" y="681990"/>
            <a:ext cx="2795905" cy="61760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3" h="9726">
                <a:moveTo>
                  <a:pt x="4403" y="0"/>
                </a:moveTo>
                <a:lnTo>
                  <a:pt x="4403" y="9726"/>
                </a:lnTo>
                <a:lnTo>
                  <a:pt x="3853" y="9726"/>
                </a:lnTo>
                <a:lnTo>
                  <a:pt x="0" y="9719"/>
                </a:lnTo>
                <a:cubicBezTo>
                  <a:pt x="841" y="8901"/>
                  <a:pt x="2000" y="8583"/>
                  <a:pt x="2341" y="7037"/>
                </a:cubicBezTo>
                <a:cubicBezTo>
                  <a:pt x="2545" y="5424"/>
                  <a:pt x="1841" y="3174"/>
                  <a:pt x="2795" y="1674"/>
                </a:cubicBezTo>
                <a:cubicBezTo>
                  <a:pt x="3477" y="787"/>
                  <a:pt x="3704" y="537"/>
                  <a:pt x="4403" y="0"/>
                </a:cubicBezTo>
                <a:close/>
              </a:path>
            </a:pathLst>
          </a:custGeom>
        </p:spPr>
      </p:pic>
      <p:sp>
        <p:nvSpPr>
          <p:cNvPr id="12" name="同心圆 11"/>
          <p:cNvSpPr/>
          <p:nvPr/>
        </p:nvSpPr>
        <p:spPr>
          <a:xfrm rot="1200000">
            <a:off x="139065" y="140335"/>
            <a:ext cx="986155" cy="986155"/>
          </a:xfrm>
          <a:prstGeom prst="donu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5000">
                <a:schemeClr val="bg1">
                  <a:alpha val="6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任意多边形 12"/>
          <p:cNvSpPr/>
          <p:nvPr userDrawn="1">
            <p:custDataLst>
              <p:tags r:id="rId2"/>
            </p:custDataLst>
          </p:nvPr>
        </p:nvSpPr>
        <p:spPr>
          <a:xfrm>
            <a:off x="436880" y="455930"/>
            <a:ext cx="4081780" cy="2012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007" h="6412">
                <a:moveTo>
                  <a:pt x="0" y="0"/>
                </a:moveTo>
                <a:lnTo>
                  <a:pt x="916" y="0"/>
                </a:lnTo>
                <a:lnTo>
                  <a:pt x="916" y="916"/>
                </a:lnTo>
                <a:lnTo>
                  <a:pt x="0" y="916"/>
                </a:lnTo>
                <a:lnTo>
                  <a:pt x="0" y="0"/>
                </a:lnTo>
                <a:close/>
                <a:moveTo>
                  <a:pt x="1099" y="0"/>
                </a:moveTo>
                <a:lnTo>
                  <a:pt x="2015" y="0"/>
                </a:lnTo>
                <a:lnTo>
                  <a:pt x="2015" y="916"/>
                </a:lnTo>
                <a:lnTo>
                  <a:pt x="1099" y="916"/>
                </a:lnTo>
                <a:lnTo>
                  <a:pt x="1099" y="0"/>
                </a:lnTo>
                <a:close/>
                <a:moveTo>
                  <a:pt x="2198" y="0"/>
                </a:moveTo>
                <a:lnTo>
                  <a:pt x="3114" y="0"/>
                </a:lnTo>
                <a:lnTo>
                  <a:pt x="3114" y="916"/>
                </a:lnTo>
                <a:lnTo>
                  <a:pt x="2198" y="916"/>
                </a:lnTo>
                <a:lnTo>
                  <a:pt x="2198" y="0"/>
                </a:lnTo>
                <a:close/>
                <a:moveTo>
                  <a:pt x="3298" y="0"/>
                </a:moveTo>
                <a:lnTo>
                  <a:pt x="4214" y="0"/>
                </a:lnTo>
                <a:lnTo>
                  <a:pt x="4214" y="916"/>
                </a:lnTo>
                <a:lnTo>
                  <a:pt x="3298" y="916"/>
                </a:lnTo>
                <a:lnTo>
                  <a:pt x="3298" y="0"/>
                </a:lnTo>
                <a:close/>
                <a:moveTo>
                  <a:pt x="4397" y="0"/>
                </a:moveTo>
                <a:lnTo>
                  <a:pt x="5313" y="0"/>
                </a:lnTo>
                <a:lnTo>
                  <a:pt x="5313" y="916"/>
                </a:lnTo>
                <a:lnTo>
                  <a:pt x="4397" y="916"/>
                </a:lnTo>
                <a:lnTo>
                  <a:pt x="4397" y="0"/>
                </a:lnTo>
                <a:close/>
                <a:moveTo>
                  <a:pt x="5496" y="0"/>
                </a:moveTo>
                <a:lnTo>
                  <a:pt x="6412" y="0"/>
                </a:lnTo>
                <a:lnTo>
                  <a:pt x="6412" y="916"/>
                </a:lnTo>
                <a:lnTo>
                  <a:pt x="5496" y="916"/>
                </a:lnTo>
                <a:lnTo>
                  <a:pt x="5496" y="0"/>
                </a:lnTo>
                <a:close/>
                <a:moveTo>
                  <a:pt x="6595" y="0"/>
                </a:moveTo>
                <a:lnTo>
                  <a:pt x="7511" y="0"/>
                </a:lnTo>
                <a:lnTo>
                  <a:pt x="7511" y="916"/>
                </a:lnTo>
                <a:lnTo>
                  <a:pt x="6595" y="916"/>
                </a:lnTo>
                <a:lnTo>
                  <a:pt x="6595" y="0"/>
                </a:lnTo>
                <a:close/>
                <a:moveTo>
                  <a:pt x="9893" y="0"/>
                </a:moveTo>
                <a:lnTo>
                  <a:pt x="10809" y="0"/>
                </a:lnTo>
                <a:lnTo>
                  <a:pt x="10809" y="916"/>
                </a:lnTo>
                <a:lnTo>
                  <a:pt x="9893" y="916"/>
                </a:lnTo>
                <a:lnTo>
                  <a:pt x="9893" y="0"/>
                </a:lnTo>
                <a:close/>
                <a:moveTo>
                  <a:pt x="10992" y="0"/>
                </a:moveTo>
                <a:lnTo>
                  <a:pt x="11908" y="0"/>
                </a:lnTo>
                <a:lnTo>
                  <a:pt x="11908" y="916"/>
                </a:lnTo>
                <a:lnTo>
                  <a:pt x="10992" y="916"/>
                </a:lnTo>
                <a:lnTo>
                  <a:pt x="10992" y="0"/>
                </a:lnTo>
                <a:close/>
                <a:moveTo>
                  <a:pt x="0" y="1099"/>
                </a:moveTo>
                <a:lnTo>
                  <a:pt x="916" y="1099"/>
                </a:lnTo>
                <a:lnTo>
                  <a:pt x="916" y="2015"/>
                </a:lnTo>
                <a:lnTo>
                  <a:pt x="0" y="2015"/>
                </a:lnTo>
                <a:lnTo>
                  <a:pt x="0" y="1099"/>
                </a:lnTo>
                <a:close/>
                <a:moveTo>
                  <a:pt x="1099" y="1099"/>
                </a:moveTo>
                <a:lnTo>
                  <a:pt x="2015" y="1099"/>
                </a:lnTo>
                <a:lnTo>
                  <a:pt x="2015" y="2015"/>
                </a:lnTo>
                <a:lnTo>
                  <a:pt x="1099" y="2015"/>
                </a:lnTo>
                <a:lnTo>
                  <a:pt x="1099" y="1099"/>
                </a:lnTo>
                <a:close/>
                <a:moveTo>
                  <a:pt x="2198" y="1099"/>
                </a:moveTo>
                <a:lnTo>
                  <a:pt x="3114" y="1099"/>
                </a:lnTo>
                <a:lnTo>
                  <a:pt x="3114" y="2015"/>
                </a:lnTo>
                <a:lnTo>
                  <a:pt x="2198" y="2015"/>
                </a:lnTo>
                <a:lnTo>
                  <a:pt x="2198" y="1099"/>
                </a:lnTo>
                <a:close/>
                <a:moveTo>
                  <a:pt x="6595" y="1099"/>
                </a:moveTo>
                <a:lnTo>
                  <a:pt x="7511" y="1099"/>
                </a:lnTo>
                <a:lnTo>
                  <a:pt x="7511" y="2015"/>
                </a:lnTo>
                <a:lnTo>
                  <a:pt x="6595" y="2015"/>
                </a:lnTo>
                <a:lnTo>
                  <a:pt x="6595" y="1099"/>
                </a:lnTo>
                <a:close/>
                <a:moveTo>
                  <a:pt x="8794" y="1099"/>
                </a:moveTo>
                <a:lnTo>
                  <a:pt x="9710" y="1099"/>
                </a:lnTo>
                <a:lnTo>
                  <a:pt x="9710" y="2015"/>
                </a:lnTo>
                <a:lnTo>
                  <a:pt x="8794" y="2015"/>
                </a:lnTo>
                <a:lnTo>
                  <a:pt x="8794" y="1099"/>
                </a:lnTo>
                <a:close/>
                <a:moveTo>
                  <a:pt x="9893" y="1099"/>
                </a:moveTo>
                <a:lnTo>
                  <a:pt x="10809" y="1099"/>
                </a:lnTo>
                <a:lnTo>
                  <a:pt x="10809" y="2015"/>
                </a:lnTo>
                <a:lnTo>
                  <a:pt x="9893" y="2015"/>
                </a:lnTo>
                <a:lnTo>
                  <a:pt x="9893" y="1099"/>
                </a:lnTo>
                <a:close/>
                <a:moveTo>
                  <a:pt x="0" y="2199"/>
                </a:moveTo>
                <a:lnTo>
                  <a:pt x="916" y="2199"/>
                </a:lnTo>
                <a:lnTo>
                  <a:pt x="916" y="3115"/>
                </a:lnTo>
                <a:lnTo>
                  <a:pt x="0" y="3115"/>
                </a:lnTo>
                <a:lnTo>
                  <a:pt x="0" y="2199"/>
                </a:lnTo>
                <a:close/>
                <a:moveTo>
                  <a:pt x="1099" y="2199"/>
                </a:moveTo>
                <a:lnTo>
                  <a:pt x="2015" y="2199"/>
                </a:lnTo>
                <a:lnTo>
                  <a:pt x="2015" y="3115"/>
                </a:lnTo>
                <a:lnTo>
                  <a:pt x="1099" y="3115"/>
                </a:lnTo>
                <a:lnTo>
                  <a:pt x="1099" y="2199"/>
                </a:lnTo>
                <a:close/>
                <a:moveTo>
                  <a:pt x="2198" y="2199"/>
                </a:moveTo>
                <a:lnTo>
                  <a:pt x="3114" y="2199"/>
                </a:lnTo>
                <a:lnTo>
                  <a:pt x="3114" y="3115"/>
                </a:lnTo>
                <a:lnTo>
                  <a:pt x="2198" y="3115"/>
                </a:lnTo>
                <a:lnTo>
                  <a:pt x="2198" y="2199"/>
                </a:lnTo>
                <a:close/>
                <a:moveTo>
                  <a:pt x="3298" y="2199"/>
                </a:moveTo>
                <a:lnTo>
                  <a:pt x="4214" y="2199"/>
                </a:lnTo>
                <a:lnTo>
                  <a:pt x="4214" y="3115"/>
                </a:lnTo>
                <a:lnTo>
                  <a:pt x="3298" y="3115"/>
                </a:lnTo>
                <a:lnTo>
                  <a:pt x="3298" y="2199"/>
                </a:lnTo>
                <a:close/>
                <a:moveTo>
                  <a:pt x="4397" y="2199"/>
                </a:moveTo>
                <a:lnTo>
                  <a:pt x="5313" y="2199"/>
                </a:lnTo>
                <a:lnTo>
                  <a:pt x="5313" y="3115"/>
                </a:lnTo>
                <a:lnTo>
                  <a:pt x="4397" y="3115"/>
                </a:lnTo>
                <a:lnTo>
                  <a:pt x="4397" y="2199"/>
                </a:lnTo>
                <a:close/>
                <a:moveTo>
                  <a:pt x="6595" y="2199"/>
                </a:moveTo>
                <a:lnTo>
                  <a:pt x="7511" y="2199"/>
                </a:lnTo>
                <a:lnTo>
                  <a:pt x="7511" y="3115"/>
                </a:lnTo>
                <a:lnTo>
                  <a:pt x="6595" y="3115"/>
                </a:lnTo>
                <a:lnTo>
                  <a:pt x="6595" y="2199"/>
                </a:lnTo>
                <a:close/>
                <a:moveTo>
                  <a:pt x="7694" y="2199"/>
                </a:moveTo>
                <a:lnTo>
                  <a:pt x="8610" y="2199"/>
                </a:lnTo>
                <a:lnTo>
                  <a:pt x="8610" y="3115"/>
                </a:lnTo>
                <a:lnTo>
                  <a:pt x="7694" y="3115"/>
                </a:lnTo>
                <a:lnTo>
                  <a:pt x="7694" y="2199"/>
                </a:lnTo>
                <a:close/>
                <a:moveTo>
                  <a:pt x="0" y="3298"/>
                </a:moveTo>
                <a:lnTo>
                  <a:pt x="916" y="3298"/>
                </a:lnTo>
                <a:lnTo>
                  <a:pt x="916" y="4214"/>
                </a:lnTo>
                <a:lnTo>
                  <a:pt x="0" y="4214"/>
                </a:lnTo>
                <a:lnTo>
                  <a:pt x="0" y="3298"/>
                </a:lnTo>
                <a:close/>
                <a:moveTo>
                  <a:pt x="1099" y="3298"/>
                </a:moveTo>
                <a:lnTo>
                  <a:pt x="2015" y="3298"/>
                </a:lnTo>
                <a:lnTo>
                  <a:pt x="2015" y="4214"/>
                </a:lnTo>
                <a:lnTo>
                  <a:pt x="1099" y="4214"/>
                </a:lnTo>
                <a:lnTo>
                  <a:pt x="1099" y="3298"/>
                </a:lnTo>
                <a:close/>
                <a:moveTo>
                  <a:pt x="2198" y="3298"/>
                </a:moveTo>
                <a:lnTo>
                  <a:pt x="3114" y="3298"/>
                </a:lnTo>
                <a:lnTo>
                  <a:pt x="3114" y="4214"/>
                </a:lnTo>
                <a:lnTo>
                  <a:pt x="2198" y="4214"/>
                </a:lnTo>
                <a:lnTo>
                  <a:pt x="2198" y="3298"/>
                </a:lnTo>
                <a:close/>
                <a:moveTo>
                  <a:pt x="3298" y="3298"/>
                </a:moveTo>
                <a:lnTo>
                  <a:pt x="4214" y="3298"/>
                </a:lnTo>
                <a:lnTo>
                  <a:pt x="4214" y="4214"/>
                </a:lnTo>
                <a:lnTo>
                  <a:pt x="3298" y="4214"/>
                </a:lnTo>
                <a:lnTo>
                  <a:pt x="3298" y="3298"/>
                </a:lnTo>
                <a:close/>
                <a:moveTo>
                  <a:pt x="4397" y="3298"/>
                </a:moveTo>
                <a:lnTo>
                  <a:pt x="5313" y="3298"/>
                </a:lnTo>
                <a:lnTo>
                  <a:pt x="5313" y="4214"/>
                </a:lnTo>
                <a:lnTo>
                  <a:pt x="4397" y="4214"/>
                </a:lnTo>
                <a:lnTo>
                  <a:pt x="4397" y="3298"/>
                </a:lnTo>
                <a:close/>
                <a:moveTo>
                  <a:pt x="5496" y="3298"/>
                </a:moveTo>
                <a:lnTo>
                  <a:pt x="6412" y="3298"/>
                </a:lnTo>
                <a:lnTo>
                  <a:pt x="6412" y="4214"/>
                </a:lnTo>
                <a:lnTo>
                  <a:pt x="5496" y="4214"/>
                </a:lnTo>
                <a:lnTo>
                  <a:pt x="5496" y="3298"/>
                </a:lnTo>
                <a:close/>
                <a:moveTo>
                  <a:pt x="6595" y="3298"/>
                </a:moveTo>
                <a:lnTo>
                  <a:pt x="7511" y="3298"/>
                </a:lnTo>
                <a:lnTo>
                  <a:pt x="7511" y="4214"/>
                </a:lnTo>
                <a:lnTo>
                  <a:pt x="6595" y="4214"/>
                </a:lnTo>
                <a:lnTo>
                  <a:pt x="6595" y="3298"/>
                </a:lnTo>
                <a:close/>
                <a:moveTo>
                  <a:pt x="0" y="4397"/>
                </a:moveTo>
                <a:lnTo>
                  <a:pt x="916" y="4397"/>
                </a:lnTo>
                <a:lnTo>
                  <a:pt x="916" y="5313"/>
                </a:lnTo>
                <a:lnTo>
                  <a:pt x="0" y="5313"/>
                </a:lnTo>
                <a:lnTo>
                  <a:pt x="0" y="4397"/>
                </a:lnTo>
                <a:close/>
                <a:moveTo>
                  <a:pt x="1099" y="4397"/>
                </a:moveTo>
                <a:lnTo>
                  <a:pt x="2015" y="4397"/>
                </a:lnTo>
                <a:lnTo>
                  <a:pt x="2015" y="5313"/>
                </a:lnTo>
                <a:lnTo>
                  <a:pt x="1099" y="5313"/>
                </a:lnTo>
                <a:lnTo>
                  <a:pt x="1099" y="4397"/>
                </a:lnTo>
                <a:close/>
                <a:moveTo>
                  <a:pt x="2198" y="4397"/>
                </a:moveTo>
                <a:lnTo>
                  <a:pt x="3114" y="4397"/>
                </a:lnTo>
                <a:lnTo>
                  <a:pt x="3114" y="5313"/>
                </a:lnTo>
                <a:lnTo>
                  <a:pt x="2198" y="5313"/>
                </a:lnTo>
                <a:lnTo>
                  <a:pt x="2198" y="4397"/>
                </a:lnTo>
                <a:close/>
                <a:moveTo>
                  <a:pt x="3298" y="4397"/>
                </a:moveTo>
                <a:lnTo>
                  <a:pt x="4214" y="4397"/>
                </a:lnTo>
                <a:lnTo>
                  <a:pt x="4214" y="5313"/>
                </a:lnTo>
                <a:lnTo>
                  <a:pt x="3298" y="5313"/>
                </a:lnTo>
                <a:lnTo>
                  <a:pt x="3298" y="4397"/>
                </a:lnTo>
                <a:close/>
                <a:moveTo>
                  <a:pt x="4397" y="4397"/>
                </a:moveTo>
                <a:lnTo>
                  <a:pt x="5313" y="4397"/>
                </a:lnTo>
                <a:lnTo>
                  <a:pt x="5313" y="5313"/>
                </a:lnTo>
                <a:lnTo>
                  <a:pt x="4397" y="5313"/>
                </a:lnTo>
                <a:lnTo>
                  <a:pt x="4397" y="4397"/>
                </a:lnTo>
                <a:close/>
                <a:moveTo>
                  <a:pt x="5496" y="4397"/>
                </a:moveTo>
                <a:lnTo>
                  <a:pt x="6412" y="4397"/>
                </a:lnTo>
                <a:lnTo>
                  <a:pt x="6412" y="5313"/>
                </a:lnTo>
                <a:lnTo>
                  <a:pt x="5496" y="5313"/>
                </a:lnTo>
                <a:lnTo>
                  <a:pt x="5496" y="4397"/>
                </a:lnTo>
                <a:close/>
                <a:moveTo>
                  <a:pt x="6595" y="4397"/>
                </a:moveTo>
                <a:lnTo>
                  <a:pt x="7511" y="4397"/>
                </a:lnTo>
                <a:lnTo>
                  <a:pt x="7511" y="5313"/>
                </a:lnTo>
                <a:lnTo>
                  <a:pt x="6595" y="5313"/>
                </a:lnTo>
                <a:lnTo>
                  <a:pt x="6595" y="4397"/>
                </a:lnTo>
                <a:close/>
                <a:moveTo>
                  <a:pt x="12091" y="4397"/>
                </a:moveTo>
                <a:lnTo>
                  <a:pt x="13007" y="4397"/>
                </a:lnTo>
                <a:lnTo>
                  <a:pt x="13007" y="5313"/>
                </a:lnTo>
                <a:lnTo>
                  <a:pt x="12091" y="5313"/>
                </a:lnTo>
                <a:lnTo>
                  <a:pt x="12091" y="4397"/>
                </a:lnTo>
                <a:close/>
                <a:moveTo>
                  <a:pt x="0" y="5496"/>
                </a:moveTo>
                <a:lnTo>
                  <a:pt x="916" y="5496"/>
                </a:lnTo>
                <a:lnTo>
                  <a:pt x="916" y="6412"/>
                </a:lnTo>
                <a:lnTo>
                  <a:pt x="0" y="6412"/>
                </a:lnTo>
                <a:lnTo>
                  <a:pt x="0" y="5496"/>
                </a:lnTo>
                <a:close/>
                <a:moveTo>
                  <a:pt x="1099" y="5496"/>
                </a:moveTo>
                <a:lnTo>
                  <a:pt x="2015" y="5496"/>
                </a:lnTo>
                <a:lnTo>
                  <a:pt x="2015" y="6412"/>
                </a:lnTo>
                <a:lnTo>
                  <a:pt x="1099" y="6412"/>
                </a:lnTo>
                <a:lnTo>
                  <a:pt x="1099" y="5496"/>
                </a:lnTo>
                <a:close/>
                <a:moveTo>
                  <a:pt x="2198" y="5496"/>
                </a:moveTo>
                <a:lnTo>
                  <a:pt x="3114" y="5496"/>
                </a:lnTo>
                <a:lnTo>
                  <a:pt x="3114" y="6412"/>
                </a:lnTo>
                <a:lnTo>
                  <a:pt x="2198" y="6412"/>
                </a:lnTo>
                <a:lnTo>
                  <a:pt x="2198" y="5496"/>
                </a:lnTo>
                <a:close/>
                <a:moveTo>
                  <a:pt x="3298" y="5496"/>
                </a:moveTo>
                <a:lnTo>
                  <a:pt x="4214" y="5496"/>
                </a:lnTo>
                <a:lnTo>
                  <a:pt x="4214" y="6412"/>
                </a:lnTo>
                <a:lnTo>
                  <a:pt x="3298" y="6412"/>
                </a:lnTo>
                <a:lnTo>
                  <a:pt x="3298" y="5496"/>
                </a:lnTo>
                <a:close/>
              </a:path>
            </a:pathLst>
          </a:custGeom>
          <a:gradFill>
            <a:gsLst>
              <a:gs pos="0">
                <a:srgbClr val="FFFFFF">
                  <a:alpha val="6000"/>
                </a:srgbClr>
              </a:gs>
              <a:gs pos="100000">
                <a:srgbClr val="FFFFFF">
                  <a:alpha val="100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8610" y="6308725"/>
            <a:ext cx="35648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>
                <a:solidFill>
                  <a:schemeClr val="bg1"/>
                </a:solidFill>
                <a:latin typeface="阿里巴巴普惠体" panose="00020600040101010101" charset="-122"/>
                <a:ea typeface="阿里巴巴普惠体" panose="00020600040101010101" charset="-122"/>
                <a:sym typeface="+mn-ea"/>
              </a:rPr>
              <a:t>计算机毕业设计答辩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387283" y="4446009"/>
            <a:ext cx="740283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阿里巴巴普惠体" panose="00020600040101010101" charset="-122"/>
                <a:ea typeface="阿里巴巴普惠体" panose="00020600040101010101" charset="-122"/>
                <a:cs typeface="思源黑体 CN ExtraLight" panose="020B0200000000000000" charset="-122"/>
                <a:sym typeface="思源黑体 CN ExtraLight" panose="020B0200000000000000" charset="-122"/>
              </a:rPr>
              <a:t>您的正文已经简明扼要，字字珠玑，但信息却错综复杂，需要用更多的文字来表述；但请您尽可能提炼思想的精髓，否则容易造成观者的阅读压力，适得其反。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2691765" y="1780279"/>
            <a:ext cx="6793865" cy="829310"/>
            <a:chOff x="4167" y="2421"/>
            <a:chExt cx="10699" cy="1306"/>
          </a:xfrm>
        </p:grpSpPr>
        <p:sp>
          <p:nvSpPr>
            <p:cNvPr id="31" name="文本框 30"/>
            <p:cNvSpPr txBox="1"/>
            <p:nvPr/>
          </p:nvSpPr>
          <p:spPr>
            <a:xfrm>
              <a:off x="6233" y="2421"/>
              <a:ext cx="656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cap="all" dirty="0">
                  <a:solidFill>
                    <a:schemeClr val="bg1"/>
                  </a:solidFill>
                  <a:uFillTx/>
                  <a:latin typeface="优设标题黑" panose="00000500000000000000" charset="-122"/>
                  <a:ea typeface="优设标题黑" panose="00000500000000000000" charset="-122"/>
                </a:rPr>
                <a:t>PART-01</a:t>
              </a: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4167" y="3074"/>
              <a:ext cx="2864" cy="0"/>
            </a:xfrm>
            <a:prstGeom prst="line">
              <a:avLst/>
            </a:prstGeom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2002" y="3074"/>
              <a:ext cx="2864" cy="0"/>
            </a:xfrm>
            <a:prstGeom prst="line">
              <a:avLst/>
            </a:prstGeom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>
            <p:custDataLst>
              <p:tags r:id="rId2"/>
            </p:custDataLst>
          </p:nvPr>
        </p:nvGrpSpPr>
        <p:grpSpPr>
          <a:xfrm>
            <a:off x="810260" y="4820920"/>
            <a:ext cx="4134485" cy="1361440"/>
            <a:chOff x="1276" y="7592"/>
            <a:chExt cx="6511" cy="2144"/>
          </a:xfrm>
        </p:grpSpPr>
        <p:sp>
          <p:nvSpPr>
            <p:cNvPr id="11" name="文本框 10"/>
            <p:cNvSpPr txBox="1"/>
            <p:nvPr>
              <p:custDataLst>
                <p:tags r:id="rId20"/>
              </p:custDataLst>
            </p:nvPr>
          </p:nvSpPr>
          <p:spPr>
            <a:xfrm>
              <a:off x="1276" y="7592"/>
              <a:ext cx="3719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20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03</a:t>
              </a:r>
              <a:r>
                <a:rPr lang="zh-CN" altLang="en-US" sz="20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、请添加标题</a:t>
              </a:r>
            </a:p>
          </p:txBody>
        </p:sp>
        <p:sp>
          <p:nvSpPr>
            <p:cNvPr id="12" name="文本框 11"/>
            <p:cNvSpPr txBox="1"/>
            <p:nvPr>
              <p:custDataLst>
                <p:tags r:id="rId21"/>
              </p:custDataLst>
            </p:nvPr>
          </p:nvSpPr>
          <p:spPr>
            <a:xfrm>
              <a:off x="1539" y="8200"/>
              <a:ext cx="6248" cy="1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  <a:sym typeface="+mn-ea"/>
                </a:rPr>
                <a:t>单击此处输入你的正文，文字是您思想的提炼，为了最终演示发布的良好效果，请尽量言简意赅的阐述观点；</a:t>
              </a:r>
            </a:p>
          </p:txBody>
        </p:sp>
      </p:grpSp>
      <p:grpSp>
        <p:nvGrpSpPr>
          <p:cNvPr id="32" name="组合 31"/>
          <p:cNvGrpSpPr/>
          <p:nvPr>
            <p:custDataLst>
              <p:tags r:id="rId3"/>
            </p:custDataLst>
          </p:nvPr>
        </p:nvGrpSpPr>
        <p:grpSpPr>
          <a:xfrm>
            <a:off x="713105" y="3228975"/>
            <a:ext cx="5383530" cy="1066800"/>
            <a:chOff x="1123" y="5085"/>
            <a:chExt cx="8478" cy="1680"/>
          </a:xfrm>
        </p:grpSpPr>
        <p:sp>
          <p:nvSpPr>
            <p:cNvPr id="17" name="文本框 16"/>
            <p:cNvSpPr txBox="1"/>
            <p:nvPr>
              <p:custDataLst>
                <p:tags r:id="rId18"/>
              </p:custDataLst>
            </p:nvPr>
          </p:nvSpPr>
          <p:spPr>
            <a:xfrm>
              <a:off x="1123" y="5085"/>
              <a:ext cx="3719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20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02</a:t>
              </a:r>
              <a:r>
                <a:rPr lang="zh-CN" altLang="en-US" sz="20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、请添加标题</a:t>
              </a:r>
            </a:p>
          </p:txBody>
        </p:sp>
        <p:sp>
          <p:nvSpPr>
            <p:cNvPr id="19" name="文本框 18"/>
            <p:cNvSpPr txBox="1"/>
            <p:nvPr>
              <p:custDataLst>
                <p:tags r:id="rId19"/>
              </p:custDataLst>
            </p:nvPr>
          </p:nvSpPr>
          <p:spPr>
            <a:xfrm>
              <a:off x="1395" y="5693"/>
              <a:ext cx="8206" cy="1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  <a:sym typeface="+mn-ea"/>
                </a:rPr>
                <a:t>单击此处输入你的正文，文字是您思想的提炼，为了最终演示发布的良好效果，请尽量言简意赅的阐述观点；</a:t>
              </a:r>
            </a:p>
          </p:txBody>
        </p:sp>
      </p:grpSp>
      <p:grpSp>
        <p:nvGrpSpPr>
          <p:cNvPr id="31" name="组合 30"/>
          <p:cNvGrpSpPr/>
          <p:nvPr>
            <p:custDataLst>
              <p:tags r:id="rId4"/>
            </p:custDataLst>
          </p:nvPr>
        </p:nvGrpSpPr>
        <p:grpSpPr>
          <a:xfrm>
            <a:off x="713105" y="1795145"/>
            <a:ext cx="5763260" cy="1113790"/>
            <a:chOff x="1123" y="2827"/>
            <a:chExt cx="9076" cy="1754"/>
          </a:xfrm>
        </p:grpSpPr>
        <p:sp>
          <p:nvSpPr>
            <p:cNvPr id="23" name="文本框 22"/>
            <p:cNvSpPr txBox="1"/>
            <p:nvPr>
              <p:custDataLst>
                <p:tags r:id="rId16"/>
              </p:custDataLst>
            </p:nvPr>
          </p:nvSpPr>
          <p:spPr>
            <a:xfrm>
              <a:off x="1123" y="2827"/>
              <a:ext cx="3719" cy="53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ctr"/>
              <a:r>
                <a:rPr lang="en-US" altLang="zh-CN" sz="20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01</a:t>
              </a:r>
              <a:r>
                <a:rPr lang="zh-CN" altLang="en-US" sz="20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阿里巴巴普惠体" panose="00020600040101010101" charset="-122"/>
                </a:rPr>
                <a:t>、请添加标题</a:t>
              </a:r>
            </a:p>
          </p:txBody>
        </p:sp>
        <p:sp>
          <p:nvSpPr>
            <p:cNvPr id="24" name="文本框 23"/>
            <p:cNvSpPr txBox="1"/>
            <p:nvPr>
              <p:custDataLst>
                <p:tags r:id="rId17"/>
              </p:custDataLst>
            </p:nvPr>
          </p:nvSpPr>
          <p:spPr>
            <a:xfrm>
              <a:off x="1395" y="3509"/>
              <a:ext cx="8804" cy="1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单击此处输入你的正文，文字是您思想的提炼，为了最终演示发布的良好效果，请尽量言简意赅的阐述观点；</a:t>
              </a:r>
            </a:p>
          </p:txBody>
        </p:sp>
      </p:grpSp>
      <p:grpSp>
        <p:nvGrpSpPr>
          <p:cNvPr id="30" name="组合 29"/>
          <p:cNvGrpSpPr/>
          <p:nvPr>
            <p:custDataLst>
              <p:tags r:id="rId5"/>
            </p:custDataLst>
          </p:nvPr>
        </p:nvGrpSpPr>
        <p:grpSpPr>
          <a:xfrm>
            <a:off x="5181600" y="1795145"/>
            <a:ext cx="7014210" cy="5085715"/>
            <a:chOff x="8160" y="2827"/>
            <a:chExt cx="11046" cy="8009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23"/>
            <a:srcRect l="1349" t="1902" r="46724" b="32285"/>
            <a:stretch>
              <a:fillRect/>
            </a:stretch>
          </p:blipFill>
          <p:spPr>
            <a:xfrm>
              <a:off x="10004" y="3052"/>
              <a:ext cx="9202" cy="778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202" h="7785">
                  <a:moveTo>
                    <a:pt x="9202" y="0"/>
                  </a:moveTo>
                  <a:lnTo>
                    <a:pt x="9196" y="7748"/>
                  </a:lnTo>
                  <a:lnTo>
                    <a:pt x="0" y="7785"/>
                  </a:lnTo>
                  <a:lnTo>
                    <a:pt x="9202" y="0"/>
                  </a:lnTo>
                  <a:close/>
                </a:path>
              </a:pathLst>
            </a:custGeom>
          </p:spPr>
        </p:pic>
        <p:cxnSp>
          <p:nvCxnSpPr>
            <p:cNvPr id="8" name="直接连接符 7"/>
            <p:cNvCxnSpPr/>
            <p:nvPr/>
          </p:nvCxnSpPr>
          <p:spPr>
            <a:xfrm flipH="1">
              <a:off x="9765" y="2827"/>
              <a:ext cx="9086" cy="76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/>
            <p:cNvSpPr/>
            <p:nvPr/>
          </p:nvSpPr>
          <p:spPr>
            <a:xfrm>
              <a:off x="11740" y="8305"/>
              <a:ext cx="529" cy="529"/>
            </a:xfrm>
            <a:prstGeom prst="ellipse">
              <a:avLst/>
            </a:prstGeom>
            <a:solidFill>
              <a:srgbClr val="0B4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1"/>
              </p:custDataLst>
            </p:nvPr>
          </p:nvCxnSpPr>
          <p:spPr>
            <a:xfrm flipV="1">
              <a:off x="8160" y="8570"/>
              <a:ext cx="3340" cy="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>
              <p:custDataLst>
                <p:tags r:id="rId12"/>
              </p:custDataLst>
            </p:nvPr>
          </p:nvSpPr>
          <p:spPr>
            <a:xfrm>
              <a:off x="14582" y="5933"/>
              <a:ext cx="529" cy="529"/>
            </a:xfrm>
            <a:prstGeom prst="ellipse">
              <a:avLst/>
            </a:prstGeom>
            <a:solidFill>
              <a:srgbClr val="0B4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cxnSp>
          <p:nvCxnSpPr>
            <p:cNvPr id="20" name="直接连接符 19"/>
            <p:cNvCxnSpPr/>
            <p:nvPr>
              <p:custDataLst>
                <p:tags r:id="rId13"/>
              </p:custDataLst>
            </p:nvPr>
          </p:nvCxnSpPr>
          <p:spPr>
            <a:xfrm>
              <a:off x="10115" y="6197"/>
              <a:ext cx="401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/>
            <p:cNvSpPr/>
            <p:nvPr>
              <p:custDataLst>
                <p:tags r:id="rId14"/>
              </p:custDataLst>
            </p:nvPr>
          </p:nvSpPr>
          <p:spPr>
            <a:xfrm>
              <a:off x="17288" y="3658"/>
              <a:ext cx="529" cy="529"/>
            </a:xfrm>
            <a:prstGeom prst="ellipse">
              <a:avLst/>
            </a:prstGeom>
            <a:solidFill>
              <a:srgbClr val="0B4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cxnSp>
          <p:nvCxnSpPr>
            <p:cNvPr id="25" name="直接连接符 24"/>
            <p:cNvCxnSpPr/>
            <p:nvPr>
              <p:custDataLst>
                <p:tags r:id="rId15"/>
              </p:custDataLst>
            </p:nvPr>
          </p:nvCxnSpPr>
          <p:spPr>
            <a:xfrm>
              <a:off x="10957" y="3824"/>
              <a:ext cx="6181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-635" y="248920"/>
            <a:ext cx="12195810" cy="551180"/>
            <a:chOff x="-1" y="392"/>
            <a:chExt cx="19206" cy="868"/>
          </a:xfrm>
        </p:grpSpPr>
        <p:sp>
          <p:nvSpPr>
            <p:cNvPr id="27" name="文本框 26"/>
            <p:cNvSpPr txBox="1"/>
            <p:nvPr>
              <p:custDataLst>
                <p:tags r:id="rId6"/>
              </p:custDataLst>
            </p:nvPr>
          </p:nvSpPr>
          <p:spPr>
            <a:xfrm rot="10800000">
              <a:off x="-1" y="408"/>
              <a:ext cx="19207" cy="85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7"/>
              </p:custDataLst>
            </p:nvPr>
          </p:nvSpPr>
          <p:spPr>
            <a:xfrm>
              <a:off x="1539" y="408"/>
              <a:ext cx="51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B4FE9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课题背景概述</a:t>
              </a:r>
            </a:p>
          </p:txBody>
        </p:sp>
        <p:sp>
          <p:nvSpPr>
            <p:cNvPr id="18" name="圆角矩形 17"/>
            <p:cNvSpPr/>
            <p:nvPr>
              <p:custDataLst>
                <p:tags r:id="rId8"/>
              </p:custDataLst>
            </p:nvPr>
          </p:nvSpPr>
          <p:spPr>
            <a:xfrm>
              <a:off x="135" y="392"/>
              <a:ext cx="984" cy="85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阿里巴巴普惠体" panose="00020600040101010101" charset="-122"/>
                <a:ea typeface="阿里巴巴普惠体" panose="00020600040101010101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9"/>
              </p:custDataLst>
            </p:nvPr>
          </p:nvSpPr>
          <p:spPr>
            <a:xfrm>
              <a:off x="119" y="408"/>
              <a:ext cx="107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01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10"/>
              </p:custDataLst>
            </p:nvPr>
          </p:nvSpPr>
          <p:spPr>
            <a:xfrm>
              <a:off x="13650" y="602"/>
              <a:ext cx="520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Background Overview of the Project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6"/>
          <a:srcRect l="21824" t="2607" r="12207" b="887"/>
          <a:stretch>
            <a:fillRect/>
          </a:stretch>
        </p:blipFill>
        <p:spPr>
          <a:xfrm>
            <a:off x="1016635" y="1617345"/>
            <a:ext cx="4286250" cy="456057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750" h="7182">
                <a:moveTo>
                  <a:pt x="0" y="0"/>
                </a:moveTo>
                <a:lnTo>
                  <a:pt x="6750" y="0"/>
                </a:lnTo>
                <a:lnTo>
                  <a:pt x="6750" y="7182"/>
                </a:lnTo>
                <a:lnTo>
                  <a:pt x="0" y="7182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8" name="组合 27"/>
          <p:cNvGrpSpPr/>
          <p:nvPr/>
        </p:nvGrpSpPr>
        <p:grpSpPr>
          <a:xfrm>
            <a:off x="-635" y="248920"/>
            <a:ext cx="12195810" cy="551180"/>
            <a:chOff x="-1" y="392"/>
            <a:chExt cx="19206" cy="868"/>
          </a:xfrm>
        </p:grpSpPr>
        <p:sp>
          <p:nvSpPr>
            <p:cNvPr id="27" name="文本框 26"/>
            <p:cNvSpPr txBox="1"/>
            <p:nvPr>
              <p:custDataLst>
                <p:tags r:id="rId10"/>
              </p:custDataLst>
            </p:nvPr>
          </p:nvSpPr>
          <p:spPr>
            <a:xfrm rot="10800000">
              <a:off x="-1" y="408"/>
              <a:ext cx="19207" cy="85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539" y="408"/>
              <a:ext cx="51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B4FE9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课题背景概述</a:t>
              </a:r>
            </a:p>
          </p:txBody>
        </p:sp>
        <p:sp>
          <p:nvSpPr>
            <p:cNvPr id="18" name="圆角矩形 17"/>
            <p:cNvSpPr/>
            <p:nvPr>
              <p:custDataLst>
                <p:tags r:id="rId12"/>
              </p:custDataLst>
            </p:nvPr>
          </p:nvSpPr>
          <p:spPr>
            <a:xfrm>
              <a:off x="135" y="392"/>
              <a:ext cx="984" cy="85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阿里巴巴普惠体" panose="00020600040101010101" charset="-122"/>
                <a:ea typeface="阿里巴巴普惠体" panose="00020600040101010101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119" y="408"/>
              <a:ext cx="107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01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3650" y="602"/>
              <a:ext cx="520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Background Overview of the Project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2"/>
            </p:custDataLst>
          </p:nvPr>
        </p:nvGrpSpPr>
        <p:grpSpPr>
          <a:xfrm>
            <a:off x="5680710" y="1882140"/>
            <a:ext cx="157480" cy="3994150"/>
            <a:chOff x="2152" y="3522"/>
            <a:chExt cx="226" cy="5732"/>
          </a:xfrm>
        </p:grpSpPr>
        <p:cxnSp>
          <p:nvCxnSpPr>
            <p:cNvPr id="16" name="直接连接符 15"/>
            <p:cNvCxnSpPr/>
            <p:nvPr>
              <p:custDataLst>
                <p:tags r:id="rId6"/>
              </p:custDataLst>
            </p:nvPr>
          </p:nvCxnSpPr>
          <p:spPr>
            <a:xfrm>
              <a:off x="2265" y="3612"/>
              <a:ext cx="0" cy="5613"/>
            </a:xfrm>
            <a:prstGeom prst="line">
              <a:avLst/>
            </a:prstGeom>
            <a:ln>
              <a:solidFill>
                <a:srgbClr val="0B4F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22"/>
            <p:cNvSpPr/>
            <p:nvPr>
              <p:custDataLst>
                <p:tags r:id="rId7"/>
              </p:custDataLst>
            </p:nvPr>
          </p:nvSpPr>
          <p:spPr>
            <a:xfrm>
              <a:off x="2152" y="3522"/>
              <a:ext cx="227" cy="227"/>
            </a:xfrm>
            <a:prstGeom prst="ellipse">
              <a:avLst/>
            </a:prstGeom>
            <a:solidFill>
              <a:srgbClr val="0B4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>
              <p:custDataLst>
                <p:tags r:id="rId8"/>
              </p:custDataLst>
            </p:nvPr>
          </p:nvSpPr>
          <p:spPr>
            <a:xfrm>
              <a:off x="2152" y="6307"/>
              <a:ext cx="227" cy="227"/>
            </a:xfrm>
            <a:prstGeom prst="ellipse">
              <a:avLst/>
            </a:prstGeom>
            <a:solidFill>
              <a:srgbClr val="0B4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>
              <p:custDataLst>
                <p:tags r:id="rId9"/>
              </p:custDataLst>
            </p:nvPr>
          </p:nvSpPr>
          <p:spPr>
            <a:xfrm>
              <a:off x="2152" y="9028"/>
              <a:ext cx="227" cy="227"/>
            </a:xfrm>
            <a:prstGeom prst="ellipse">
              <a:avLst/>
            </a:prstGeom>
            <a:solidFill>
              <a:srgbClr val="0B4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6240145" y="1820545"/>
            <a:ext cx="4464685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思源黑体 CN Bold" panose="020B0800000000000000" charset="-122"/>
              </a:rPr>
              <a:t>单击此处输入你的正文，文字是您思想的提炼，为了最终演示发布的良好效果，请尽量言简意赅的阐述观点；</a:t>
            </a: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6240145" y="3365500"/>
            <a:ext cx="4464685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思源黑体 CN Bold" panose="020B0800000000000000" charset="-122"/>
              </a:rPr>
              <a:t>单击此处输入你的正文，文字是您思想的提炼，为了最终演示发布的良好效果，请尽量言简意赅的阐述观点；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6240145" y="4910455"/>
            <a:ext cx="4464685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思源黑体 CN Bold" panose="020B0800000000000000" charset="-122"/>
              </a:rPr>
              <a:t>单击此处输入你的正文，文字是您思想的提炼，为了最终演示发布的良好效果，请尽量言简意赅的阐述观点；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5562600" y="1458595"/>
            <a:ext cx="6191250" cy="5070475"/>
            <a:chOff x="8760" y="2297"/>
            <a:chExt cx="9750" cy="798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5"/>
            <a:srcRect t="19701" r="459" b="39499"/>
            <a:stretch>
              <a:fillRect/>
            </a:stretch>
          </p:blipFill>
          <p:spPr>
            <a:xfrm>
              <a:off x="8760" y="7744"/>
              <a:ext cx="9750" cy="253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750" h="2539">
                  <a:moveTo>
                    <a:pt x="0" y="0"/>
                  </a:moveTo>
                  <a:lnTo>
                    <a:pt x="9750" y="0"/>
                  </a:lnTo>
                  <a:lnTo>
                    <a:pt x="9750" y="2539"/>
                  </a:lnTo>
                  <a:lnTo>
                    <a:pt x="0" y="2539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6"/>
            <a:srcRect l="3523" t="22199" r="1067" b="22199"/>
            <a:stretch>
              <a:fillRect/>
            </a:stretch>
          </p:blipFill>
          <p:spPr>
            <a:xfrm>
              <a:off x="8760" y="2297"/>
              <a:ext cx="9750" cy="525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750" h="5250">
                  <a:moveTo>
                    <a:pt x="0" y="0"/>
                  </a:moveTo>
                  <a:lnTo>
                    <a:pt x="9750" y="0"/>
                  </a:lnTo>
                  <a:lnTo>
                    <a:pt x="9750" y="5250"/>
                  </a:lnTo>
                  <a:lnTo>
                    <a:pt x="0" y="52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grpSp>
        <p:nvGrpSpPr>
          <p:cNvPr id="28" name="组合 27"/>
          <p:cNvGrpSpPr/>
          <p:nvPr/>
        </p:nvGrpSpPr>
        <p:grpSpPr>
          <a:xfrm>
            <a:off x="-635" y="248920"/>
            <a:ext cx="12195810" cy="551180"/>
            <a:chOff x="-1" y="392"/>
            <a:chExt cx="19206" cy="868"/>
          </a:xfrm>
        </p:grpSpPr>
        <p:sp>
          <p:nvSpPr>
            <p:cNvPr id="27" name="文本框 26"/>
            <p:cNvSpPr txBox="1"/>
            <p:nvPr>
              <p:custDataLst>
                <p:tags r:id="rId9"/>
              </p:custDataLst>
            </p:nvPr>
          </p:nvSpPr>
          <p:spPr>
            <a:xfrm rot="10800000">
              <a:off x="-1" y="408"/>
              <a:ext cx="19207" cy="85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1539" y="408"/>
              <a:ext cx="51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B4FE9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课题背景概述</a:t>
              </a:r>
            </a:p>
          </p:txBody>
        </p:sp>
        <p:sp>
          <p:nvSpPr>
            <p:cNvPr id="18" name="圆角矩形 17"/>
            <p:cNvSpPr/>
            <p:nvPr>
              <p:custDataLst>
                <p:tags r:id="rId11"/>
              </p:custDataLst>
            </p:nvPr>
          </p:nvSpPr>
          <p:spPr>
            <a:xfrm>
              <a:off x="135" y="392"/>
              <a:ext cx="984" cy="85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阿里巴巴普惠体" panose="00020600040101010101" charset="-122"/>
                <a:ea typeface="阿里巴巴普惠体" panose="00020600040101010101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19" y="408"/>
              <a:ext cx="107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01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13"/>
              </p:custDataLst>
            </p:nvPr>
          </p:nvSpPr>
          <p:spPr>
            <a:xfrm>
              <a:off x="13650" y="602"/>
              <a:ext cx="520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Background Overview of the Project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47395" y="1459865"/>
            <a:ext cx="4464685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阿里巴巴普惠体" panose="00020600040101010101" charset="-122"/>
                <a:ea typeface="阿里巴巴普惠体" panose="00020600040101010101" charset="-122"/>
                <a:cs typeface="思源黑体 CN Bold" panose="020B0800000000000000" charset="-122"/>
              </a:rPr>
              <a:t>单击此处输入你的正文，文字是您思想的提炼，为了最终演示发布的良好效果，请尽量言简意赅的阐述观点；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747395" y="2867025"/>
            <a:ext cx="4325620" cy="3378835"/>
            <a:chOff x="1177" y="4515"/>
            <a:chExt cx="6812" cy="5321"/>
          </a:xfrm>
        </p:grpSpPr>
        <p:sp>
          <p:nvSpPr>
            <p:cNvPr id="107" name="文本框 106"/>
            <p:cNvSpPr txBox="1"/>
            <p:nvPr>
              <p:custDataLst>
                <p:tags r:id="rId2"/>
              </p:custDataLst>
            </p:nvPr>
          </p:nvSpPr>
          <p:spPr>
            <a:xfrm flipH="1">
              <a:off x="2368" y="4679"/>
              <a:ext cx="5575" cy="624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lIns="0" tIns="45720" rIns="0" bIns="45720" anchor="t">
              <a:noAutofit/>
            </a:bodyPr>
            <a:lstStyle/>
            <a:p>
              <a:pPr lvl="0" algn="just">
                <a:buClrTx/>
                <a:buSzTx/>
                <a:buFontTx/>
              </a:pPr>
              <a:r>
                <a:rPr lang="zh-CN" altLang="en-US" sz="24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ExtraLight" panose="020B0200000000000000" charset="-122"/>
                  <a:sym typeface="Arial" panose="020B0604020202020204" pitchFamily="34" charset="0"/>
                </a:rPr>
                <a:t>请添加标题</a:t>
              </a:r>
            </a:p>
          </p:txBody>
        </p:sp>
        <p:sp>
          <p:nvSpPr>
            <p:cNvPr id="68" name="圆角矩形 67"/>
            <p:cNvSpPr/>
            <p:nvPr>
              <p:custDataLst>
                <p:tags r:id="rId3"/>
              </p:custDataLst>
            </p:nvPr>
          </p:nvSpPr>
          <p:spPr>
            <a:xfrm>
              <a:off x="1177" y="4515"/>
              <a:ext cx="964" cy="96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400" dirty="0"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  <a:sym typeface="+mn-ea"/>
                </a:rPr>
                <a:t>1.</a:t>
              </a: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 flipH="1">
              <a:off x="2415" y="7744"/>
              <a:ext cx="5575" cy="624"/>
            </a:xfrm>
            <a:prstGeom prst="rect">
              <a:avLst/>
            </a:prstGeom>
            <a:noFill/>
            <a:ln w="9525">
              <a:noFill/>
              <a:miter/>
            </a:ln>
            <a:effectLst>
              <a:outerShdw sx="999" sy="999" algn="ctr" rotWithShape="0">
                <a:srgbClr val="000000"/>
              </a:outerShdw>
            </a:effectLst>
          </p:spPr>
          <p:txBody>
            <a:bodyPr wrap="square" lIns="0" tIns="45720" rIns="0" bIns="45720" anchor="t">
              <a:noAutofit/>
            </a:bodyPr>
            <a:lstStyle/>
            <a:p>
              <a:pPr lvl="0" algn="just">
                <a:buClrTx/>
                <a:buSzTx/>
                <a:buFontTx/>
              </a:pPr>
              <a:r>
                <a:rPr lang="zh-CN" altLang="en-US" sz="2400" b="1">
                  <a:solidFill>
                    <a:srgbClr val="0B4FE9"/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ExtraLight" panose="020B0200000000000000" charset="-122"/>
                  <a:sym typeface="Arial" panose="020B0604020202020204" pitchFamily="34" charset="0"/>
                </a:rPr>
                <a:t>请添加标题</a:t>
              </a:r>
            </a:p>
          </p:txBody>
        </p:sp>
        <p:sp>
          <p:nvSpPr>
            <p:cNvPr id="10" name="圆角矩形 9"/>
            <p:cNvSpPr/>
            <p:nvPr>
              <p:custDataLst>
                <p:tags r:id="rId5"/>
              </p:custDataLst>
            </p:nvPr>
          </p:nvSpPr>
          <p:spPr>
            <a:xfrm>
              <a:off x="1224" y="7580"/>
              <a:ext cx="964" cy="96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2400" dirty="0">
                  <a:effectLst/>
                  <a:latin typeface="思源宋体 CN Heavy" panose="02020900000000000000" charset="-122"/>
                  <a:ea typeface="思源宋体 CN Heavy" panose="02020900000000000000" charset="-122"/>
                  <a:cs typeface="思源宋体 CN Heavy" panose="02020900000000000000" charset="-122"/>
                  <a:sym typeface="+mn-ea"/>
                </a:rPr>
                <a:t>2.</a:t>
              </a:r>
            </a:p>
          </p:txBody>
        </p:sp>
        <p:cxnSp>
          <p:nvCxnSpPr>
            <p:cNvPr id="16" name="直接连接符 15"/>
            <p:cNvCxnSpPr/>
            <p:nvPr>
              <p:custDataLst>
                <p:tags r:id="rId6"/>
              </p:custDataLst>
            </p:nvPr>
          </p:nvCxnSpPr>
          <p:spPr>
            <a:xfrm>
              <a:off x="1195" y="7148"/>
              <a:ext cx="6703" cy="0"/>
            </a:xfrm>
            <a:prstGeom prst="line">
              <a:avLst/>
            </a:prstGeom>
            <a:ln>
              <a:solidFill>
                <a:srgbClr val="0B4F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文本框 2"/>
            <p:cNvSpPr txBox="1"/>
            <p:nvPr>
              <p:custDataLst>
                <p:tags r:id="rId7"/>
              </p:custDataLst>
            </p:nvPr>
          </p:nvSpPr>
          <p:spPr>
            <a:xfrm>
              <a:off x="1369" y="5673"/>
              <a:ext cx="5918" cy="1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  <p:sp>
          <p:nvSpPr>
            <p:cNvPr id="4" name="文本框 3"/>
            <p:cNvSpPr txBox="1"/>
            <p:nvPr>
              <p:custDataLst>
                <p:tags r:id="rId8"/>
              </p:custDataLst>
            </p:nvPr>
          </p:nvSpPr>
          <p:spPr>
            <a:xfrm>
              <a:off x="1369" y="8764"/>
              <a:ext cx="5918" cy="1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fontAlgn="auto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75000"/>
                      <a:lumOff val="25000"/>
                    </a:schemeClr>
                  </a:solidFill>
                  <a:latin typeface="阿里巴巴普惠体" panose="00020600040101010101" charset="-122"/>
                  <a:ea typeface="阿里巴巴普惠体" panose="00020600040101010101" charset="-122"/>
                  <a:cs typeface="思源黑体 CN Bold" panose="020B0800000000000000" charset="-122"/>
                </a:rPr>
                <a:t>单击此处输入你的正文，文字是您思想的提炼，为了最终演示发布的良好效果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635" y="248920"/>
            <a:ext cx="12195810" cy="551180"/>
            <a:chOff x="-1" y="392"/>
            <a:chExt cx="19206" cy="868"/>
          </a:xfrm>
        </p:grpSpPr>
        <p:sp>
          <p:nvSpPr>
            <p:cNvPr id="27" name="文本框 26"/>
            <p:cNvSpPr txBox="1"/>
            <p:nvPr>
              <p:custDataLst>
                <p:tags r:id="rId14"/>
              </p:custDataLst>
            </p:nvPr>
          </p:nvSpPr>
          <p:spPr>
            <a:xfrm rot="10800000">
              <a:off x="-1" y="408"/>
              <a:ext cx="19207" cy="85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1539" y="408"/>
              <a:ext cx="51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B4FE9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课题背景概述</a:t>
              </a:r>
            </a:p>
          </p:txBody>
        </p:sp>
        <p:sp>
          <p:nvSpPr>
            <p:cNvPr id="18" name="圆角矩形 17"/>
            <p:cNvSpPr/>
            <p:nvPr>
              <p:custDataLst>
                <p:tags r:id="rId16"/>
              </p:custDataLst>
            </p:nvPr>
          </p:nvSpPr>
          <p:spPr>
            <a:xfrm>
              <a:off x="135" y="392"/>
              <a:ext cx="984" cy="85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阿里巴巴普惠体" panose="00020600040101010101" charset="-122"/>
                <a:ea typeface="阿里巴巴普惠体" panose="00020600040101010101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119" y="408"/>
              <a:ext cx="107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01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13650" y="602"/>
              <a:ext cx="520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Background Overview of the Project</a:t>
              </a:r>
            </a:p>
          </p:txBody>
        </p:sp>
      </p:grpSp>
      <p:graphicFrame>
        <p:nvGraphicFramePr>
          <p:cNvPr id="16" name="图表 15"/>
          <p:cNvGraphicFramePr/>
          <p:nvPr/>
        </p:nvGraphicFramePr>
        <p:xfrm>
          <a:off x="810260" y="1468755"/>
          <a:ext cx="4940300" cy="44240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6487160" y="3050540"/>
            <a:ext cx="4751070" cy="1527810"/>
            <a:chOff x="10216" y="4804"/>
            <a:chExt cx="7482" cy="2406"/>
          </a:xfrm>
        </p:grpSpPr>
        <p:sp>
          <p:nvSpPr>
            <p:cNvPr id="17" name="矩形 16"/>
            <p:cNvSpPr/>
            <p:nvPr>
              <p:custDataLst>
                <p:tags r:id="rId11"/>
              </p:custDataLst>
            </p:nvPr>
          </p:nvSpPr>
          <p:spPr>
            <a:xfrm flipH="1">
              <a:off x="10216" y="4804"/>
              <a:ext cx="7483" cy="240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B4FE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cs typeface="思源黑体 CN Bold" panose="020B0800000000000000" charset="-122"/>
                <a:sym typeface="+mn-ea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0669" y="5134"/>
              <a:ext cx="6758" cy="1754"/>
              <a:chOff x="10669" y="5134"/>
              <a:chExt cx="6758" cy="1754"/>
            </a:xfrm>
          </p:grpSpPr>
          <p:sp>
            <p:nvSpPr>
              <p:cNvPr id="2" name="文本框 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0669" y="5134"/>
                <a:ext cx="3719" cy="53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l"/>
                <a:r>
                  <a:rPr lang="en-US" altLang="zh-CN" sz="2000" b="1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02</a:t>
                </a:r>
                <a:r>
                  <a:rPr lang="zh-CN" altLang="en-US" sz="2000" b="1">
                    <a:solidFill>
                      <a:srgbClr val="0B4FE9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、请添加标题</a:t>
                </a:r>
              </a:p>
            </p:txBody>
          </p:sp>
          <p:sp>
            <p:nvSpPr>
              <p:cNvPr id="3" name="文本框 2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0669" y="5816"/>
                <a:ext cx="6759" cy="1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20000"/>
                  </a:lnSpc>
                </a:pPr>
                <a:r>
                  <a:rPr lang="zh-CN" altLang="en-US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Bold" panose="020B0800000000000000" charset="-122"/>
                  </a:rPr>
                  <a:t>单击此处输入你的正文，文字是您思想的提炼，为了最终演示发布的良好效果</a:t>
                </a:r>
              </a:p>
            </p:txBody>
          </p:sp>
        </p:grpSp>
      </p:grpSp>
      <p:grpSp>
        <p:nvGrpSpPr>
          <p:cNvPr id="11" name="组合 10"/>
          <p:cNvGrpSpPr/>
          <p:nvPr>
            <p:custDataLst>
              <p:tags r:id="rId3"/>
            </p:custDataLst>
          </p:nvPr>
        </p:nvGrpSpPr>
        <p:grpSpPr>
          <a:xfrm>
            <a:off x="6487160" y="1363980"/>
            <a:ext cx="4751070" cy="1527810"/>
            <a:chOff x="10216" y="2148"/>
            <a:chExt cx="7482" cy="2406"/>
          </a:xfrm>
        </p:grpSpPr>
        <p:sp>
          <p:nvSpPr>
            <p:cNvPr id="41" name="矩形 40"/>
            <p:cNvSpPr/>
            <p:nvPr>
              <p:custDataLst>
                <p:tags r:id="rId8"/>
              </p:custDataLst>
            </p:nvPr>
          </p:nvSpPr>
          <p:spPr>
            <a:xfrm flipH="1">
              <a:off x="10216" y="2148"/>
              <a:ext cx="7483" cy="2406"/>
            </a:xfrm>
            <a:prstGeom prst="rect">
              <a:avLst/>
            </a:prstGeom>
            <a:solidFill>
              <a:srgbClr val="0B4FE9">
                <a:alpha val="80000"/>
              </a:srgbClr>
            </a:solidFill>
            <a:ln>
              <a:noFill/>
            </a:ln>
            <a:effectLst>
              <a:outerShdw blurRad="50800" dist="38100" dir="2700000" algn="tl" rotWithShape="0">
                <a:srgbClr val="003BA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cs typeface="思源黑体 CN Bold" panose="020B0800000000000000" charset="-122"/>
                <a:sym typeface="+mn-ea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669" y="2470"/>
              <a:ext cx="6758" cy="1754"/>
              <a:chOff x="10669" y="5134"/>
              <a:chExt cx="6758" cy="1754"/>
            </a:xfrm>
          </p:grpSpPr>
          <p:sp>
            <p:nvSpPr>
              <p:cNvPr id="6" name="文本框 5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0669" y="5134"/>
                <a:ext cx="3719" cy="53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l"/>
                <a:r>
                  <a:rPr lang="en-US" altLang="zh-CN" sz="2000" b="1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01</a:t>
                </a:r>
                <a:r>
                  <a:rPr lang="zh-CN" altLang="en-US" sz="2000" b="1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、请添加标题</a:t>
                </a:r>
              </a:p>
            </p:txBody>
          </p:sp>
          <p:sp>
            <p:nvSpPr>
              <p:cNvPr id="7" name="文本框 6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669" y="5816"/>
                <a:ext cx="6759" cy="1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20000"/>
                  </a:lnSpc>
                </a:pPr>
                <a:r>
                  <a:rPr lang="zh-CN" altLang="en-US" sz="1600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Bold" panose="020B0800000000000000" charset="-122"/>
                  </a:rPr>
                  <a:t>单击此处输入你的正文，文字是您思想的提炼，为了最终演示发布的良好效果</a:t>
                </a:r>
              </a:p>
            </p:txBody>
          </p:sp>
        </p:grpSp>
      </p:grpSp>
      <p:grpSp>
        <p:nvGrpSpPr>
          <p:cNvPr id="19" name="组合 18"/>
          <p:cNvGrpSpPr/>
          <p:nvPr>
            <p:custDataLst>
              <p:tags r:id="rId4"/>
            </p:custDataLst>
          </p:nvPr>
        </p:nvGrpSpPr>
        <p:grpSpPr>
          <a:xfrm>
            <a:off x="6487160" y="4737100"/>
            <a:ext cx="4751070" cy="1527810"/>
            <a:chOff x="10216" y="7460"/>
            <a:chExt cx="7482" cy="2406"/>
          </a:xfrm>
        </p:grpSpPr>
        <p:sp>
          <p:nvSpPr>
            <p:cNvPr id="45" name="矩形 44"/>
            <p:cNvSpPr/>
            <p:nvPr>
              <p:custDataLst>
                <p:tags r:id="rId5"/>
              </p:custDataLst>
            </p:nvPr>
          </p:nvSpPr>
          <p:spPr>
            <a:xfrm flipH="1">
              <a:off x="10216" y="7460"/>
              <a:ext cx="7483" cy="2406"/>
            </a:xfrm>
            <a:prstGeom prst="rect">
              <a:avLst/>
            </a:prstGeom>
            <a:solidFill>
              <a:srgbClr val="0B4FE9">
                <a:alpha val="80000"/>
              </a:srgbClr>
            </a:solidFill>
            <a:ln>
              <a:noFill/>
            </a:ln>
            <a:effectLst>
              <a:outerShdw blurRad="50800" dist="38100" dir="2700000" algn="tl" rotWithShape="0">
                <a:srgbClr val="003BA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cs typeface="思源黑体 CN Bold" panose="020B0800000000000000" charset="-122"/>
                <a:sym typeface="+mn-ea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0669" y="7798"/>
              <a:ext cx="6758" cy="1754"/>
              <a:chOff x="10669" y="5134"/>
              <a:chExt cx="6758" cy="1754"/>
            </a:xfrm>
          </p:grpSpPr>
          <p:sp>
            <p:nvSpPr>
              <p:cNvPr id="9" name="文本框 8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10669" y="5134"/>
                <a:ext cx="3719" cy="53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l"/>
                <a:r>
                  <a:rPr lang="en-US" altLang="zh-CN" sz="2000" b="1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03</a:t>
                </a:r>
                <a:r>
                  <a:rPr lang="zh-CN" altLang="en-US" sz="2000" b="1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、请添加标题</a:t>
                </a:r>
              </a:p>
            </p:txBody>
          </p:sp>
          <p:sp>
            <p:nvSpPr>
              <p:cNvPr id="10" name="文本框 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0669" y="5816"/>
                <a:ext cx="6759" cy="1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20000"/>
                  </a:lnSpc>
                </a:pPr>
                <a:r>
                  <a:rPr lang="zh-CN" altLang="en-US" sz="1600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Bold" panose="020B0800000000000000" charset="-122"/>
                  </a:rPr>
                  <a:t>单击此处输入你的正文，文字是您思想的提炼，为了最终演示发布的良好效果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792" r="2847"/>
          <a:stretch>
            <a:fillRect/>
          </a:stretch>
        </p:blipFill>
        <p:spPr>
          <a:xfrm>
            <a:off x="-14605" y="0"/>
            <a:ext cx="12206605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4605" y="635"/>
            <a:ext cx="12206605" cy="6858000"/>
          </a:xfrm>
          <a:prstGeom prst="rect">
            <a:avLst/>
          </a:prstGeom>
          <a:solidFill>
            <a:srgbClr val="0B4FE9">
              <a:alpha val="8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9220200" y="577850"/>
            <a:ext cx="2971800" cy="6280150"/>
          </a:xfrm>
          <a:custGeom>
            <a:avLst/>
            <a:gdLst>
              <a:gd name="connsiteX0" fmla="*/ 2795 w 4403"/>
              <a:gd name="connsiteY0" fmla="*/ 1674 h 9727"/>
              <a:gd name="connsiteX1" fmla="*/ 4403 w 4403"/>
              <a:gd name="connsiteY1" fmla="*/ 0 h 9727"/>
              <a:gd name="connsiteX2" fmla="*/ 4403 w 4403"/>
              <a:gd name="connsiteY2" fmla="*/ 9727 h 9727"/>
              <a:gd name="connsiteX3" fmla="*/ 0 w 4403"/>
              <a:gd name="connsiteY3" fmla="*/ 9719 h 9727"/>
              <a:gd name="connsiteX4" fmla="*/ 2341 w 4403"/>
              <a:gd name="connsiteY4" fmla="*/ 7037 h 9727"/>
              <a:gd name="connsiteX5" fmla="*/ 2795 w 4403"/>
              <a:gd name="connsiteY5" fmla="*/ 1674 h 9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3" h="9727">
                <a:moveTo>
                  <a:pt x="2795" y="1674"/>
                </a:moveTo>
                <a:cubicBezTo>
                  <a:pt x="3477" y="787"/>
                  <a:pt x="3704" y="537"/>
                  <a:pt x="4403" y="0"/>
                </a:cubicBezTo>
                <a:lnTo>
                  <a:pt x="4403" y="9727"/>
                </a:lnTo>
                <a:lnTo>
                  <a:pt x="0" y="9719"/>
                </a:lnTo>
                <a:cubicBezTo>
                  <a:pt x="841" y="8901"/>
                  <a:pt x="2000" y="8583"/>
                  <a:pt x="2341" y="7037"/>
                </a:cubicBezTo>
                <a:cubicBezTo>
                  <a:pt x="2545" y="5424"/>
                  <a:pt x="1841" y="3174"/>
                  <a:pt x="2795" y="1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7854315" y="0"/>
            <a:ext cx="3266440" cy="6858000"/>
            <a:chOff x="4079" y="1006"/>
            <a:chExt cx="5144" cy="9168"/>
          </a:xfrm>
        </p:grpSpPr>
        <p:sp>
          <p:nvSpPr>
            <p:cNvPr id="20" name="任意多边形 19"/>
            <p:cNvSpPr/>
            <p:nvPr/>
          </p:nvSpPr>
          <p:spPr>
            <a:xfrm>
              <a:off x="4499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5756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5337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4918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6175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4079" y="1006"/>
              <a:ext cx="3049" cy="9169"/>
            </a:xfrm>
            <a:custGeom>
              <a:avLst/>
              <a:gdLst>
                <a:gd name="connsiteX0" fmla="*/ 904 w 3049"/>
                <a:gd name="connsiteY0" fmla="*/ 0 h 9169"/>
                <a:gd name="connsiteX1" fmla="*/ 3 w 3049"/>
                <a:gd name="connsiteY1" fmla="*/ 2083 h 9169"/>
                <a:gd name="connsiteX2" fmla="*/ 1093 w 3049"/>
                <a:gd name="connsiteY2" fmla="*/ 3998 h 9169"/>
                <a:gd name="connsiteX3" fmla="*/ 3030 w 3049"/>
                <a:gd name="connsiteY3" fmla="*/ 5489 h 9169"/>
                <a:gd name="connsiteX4" fmla="*/ 1831 w 3049"/>
                <a:gd name="connsiteY4" fmla="*/ 7085 h 9169"/>
                <a:gd name="connsiteX5" fmla="*/ 1293 w 3049"/>
                <a:gd name="connsiteY5" fmla="*/ 8329 h 9169"/>
                <a:gd name="connsiteX6" fmla="*/ 1758 w 3049"/>
                <a:gd name="connsiteY6" fmla="*/ 9169 h 9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" h="9169">
                  <a:moveTo>
                    <a:pt x="904" y="0"/>
                  </a:moveTo>
                  <a:cubicBezTo>
                    <a:pt x="706" y="391"/>
                    <a:pt x="-54" y="1253"/>
                    <a:pt x="3" y="2083"/>
                  </a:cubicBezTo>
                  <a:cubicBezTo>
                    <a:pt x="60" y="2913"/>
                    <a:pt x="356" y="3383"/>
                    <a:pt x="1093" y="3998"/>
                  </a:cubicBezTo>
                  <a:cubicBezTo>
                    <a:pt x="1830" y="4613"/>
                    <a:pt x="2865" y="4896"/>
                    <a:pt x="3030" y="5489"/>
                  </a:cubicBezTo>
                  <a:cubicBezTo>
                    <a:pt x="3195" y="6082"/>
                    <a:pt x="2260" y="6511"/>
                    <a:pt x="1831" y="7085"/>
                  </a:cubicBezTo>
                  <a:cubicBezTo>
                    <a:pt x="1402" y="7659"/>
                    <a:pt x="1244" y="7879"/>
                    <a:pt x="1293" y="8329"/>
                  </a:cubicBezTo>
                  <a:cubicBezTo>
                    <a:pt x="1342" y="8779"/>
                    <a:pt x="1577" y="9049"/>
                    <a:pt x="1758" y="9169"/>
                  </a:cubicBezTo>
                </a:path>
              </a:pathLst>
            </a:custGeom>
            <a:noFill/>
            <a:ln>
              <a:solidFill>
                <a:schemeClr val="bg1">
                  <a:alpha val="34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17775" y="2806065"/>
            <a:ext cx="714184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课题研究意义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l="75082" t="9944" r="2847"/>
          <a:stretch>
            <a:fillRect/>
          </a:stretch>
        </p:blipFill>
        <p:spPr>
          <a:xfrm>
            <a:off x="9396095" y="681990"/>
            <a:ext cx="2795905" cy="61760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403" h="9726">
                <a:moveTo>
                  <a:pt x="4403" y="0"/>
                </a:moveTo>
                <a:lnTo>
                  <a:pt x="4403" y="9726"/>
                </a:lnTo>
                <a:lnTo>
                  <a:pt x="3853" y="9726"/>
                </a:lnTo>
                <a:lnTo>
                  <a:pt x="0" y="9719"/>
                </a:lnTo>
                <a:cubicBezTo>
                  <a:pt x="841" y="8901"/>
                  <a:pt x="2000" y="8583"/>
                  <a:pt x="2341" y="7037"/>
                </a:cubicBezTo>
                <a:cubicBezTo>
                  <a:pt x="2545" y="5424"/>
                  <a:pt x="1841" y="3174"/>
                  <a:pt x="2795" y="1674"/>
                </a:cubicBezTo>
                <a:cubicBezTo>
                  <a:pt x="3477" y="787"/>
                  <a:pt x="3704" y="537"/>
                  <a:pt x="4403" y="0"/>
                </a:cubicBezTo>
                <a:close/>
              </a:path>
            </a:pathLst>
          </a:custGeom>
        </p:spPr>
      </p:pic>
      <p:sp>
        <p:nvSpPr>
          <p:cNvPr id="12" name="同心圆 11"/>
          <p:cNvSpPr/>
          <p:nvPr/>
        </p:nvSpPr>
        <p:spPr>
          <a:xfrm rot="1200000">
            <a:off x="139065" y="140335"/>
            <a:ext cx="986155" cy="986155"/>
          </a:xfrm>
          <a:prstGeom prst="donu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5000">
                <a:schemeClr val="bg1">
                  <a:alpha val="6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任意多边形 12"/>
          <p:cNvSpPr/>
          <p:nvPr userDrawn="1">
            <p:custDataLst>
              <p:tags r:id="rId2"/>
            </p:custDataLst>
          </p:nvPr>
        </p:nvSpPr>
        <p:spPr>
          <a:xfrm>
            <a:off x="436880" y="455930"/>
            <a:ext cx="4081780" cy="2012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007" h="6412">
                <a:moveTo>
                  <a:pt x="0" y="0"/>
                </a:moveTo>
                <a:lnTo>
                  <a:pt x="916" y="0"/>
                </a:lnTo>
                <a:lnTo>
                  <a:pt x="916" y="916"/>
                </a:lnTo>
                <a:lnTo>
                  <a:pt x="0" y="916"/>
                </a:lnTo>
                <a:lnTo>
                  <a:pt x="0" y="0"/>
                </a:lnTo>
                <a:close/>
                <a:moveTo>
                  <a:pt x="1099" y="0"/>
                </a:moveTo>
                <a:lnTo>
                  <a:pt x="2015" y="0"/>
                </a:lnTo>
                <a:lnTo>
                  <a:pt x="2015" y="916"/>
                </a:lnTo>
                <a:lnTo>
                  <a:pt x="1099" y="916"/>
                </a:lnTo>
                <a:lnTo>
                  <a:pt x="1099" y="0"/>
                </a:lnTo>
                <a:close/>
                <a:moveTo>
                  <a:pt x="2198" y="0"/>
                </a:moveTo>
                <a:lnTo>
                  <a:pt x="3114" y="0"/>
                </a:lnTo>
                <a:lnTo>
                  <a:pt x="3114" y="916"/>
                </a:lnTo>
                <a:lnTo>
                  <a:pt x="2198" y="916"/>
                </a:lnTo>
                <a:lnTo>
                  <a:pt x="2198" y="0"/>
                </a:lnTo>
                <a:close/>
                <a:moveTo>
                  <a:pt x="3298" y="0"/>
                </a:moveTo>
                <a:lnTo>
                  <a:pt x="4214" y="0"/>
                </a:lnTo>
                <a:lnTo>
                  <a:pt x="4214" y="916"/>
                </a:lnTo>
                <a:lnTo>
                  <a:pt x="3298" y="916"/>
                </a:lnTo>
                <a:lnTo>
                  <a:pt x="3298" y="0"/>
                </a:lnTo>
                <a:close/>
                <a:moveTo>
                  <a:pt x="4397" y="0"/>
                </a:moveTo>
                <a:lnTo>
                  <a:pt x="5313" y="0"/>
                </a:lnTo>
                <a:lnTo>
                  <a:pt x="5313" y="916"/>
                </a:lnTo>
                <a:lnTo>
                  <a:pt x="4397" y="916"/>
                </a:lnTo>
                <a:lnTo>
                  <a:pt x="4397" y="0"/>
                </a:lnTo>
                <a:close/>
                <a:moveTo>
                  <a:pt x="5496" y="0"/>
                </a:moveTo>
                <a:lnTo>
                  <a:pt x="6412" y="0"/>
                </a:lnTo>
                <a:lnTo>
                  <a:pt x="6412" y="916"/>
                </a:lnTo>
                <a:lnTo>
                  <a:pt x="5496" y="916"/>
                </a:lnTo>
                <a:lnTo>
                  <a:pt x="5496" y="0"/>
                </a:lnTo>
                <a:close/>
                <a:moveTo>
                  <a:pt x="6595" y="0"/>
                </a:moveTo>
                <a:lnTo>
                  <a:pt x="7511" y="0"/>
                </a:lnTo>
                <a:lnTo>
                  <a:pt x="7511" y="916"/>
                </a:lnTo>
                <a:lnTo>
                  <a:pt x="6595" y="916"/>
                </a:lnTo>
                <a:lnTo>
                  <a:pt x="6595" y="0"/>
                </a:lnTo>
                <a:close/>
                <a:moveTo>
                  <a:pt x="9893" y="0"/>
                </a:moveTo>
                <a:lnTo>
                  <a:pt x="10809" y="0"/>
                </a:lnTo>
                <a:lnTo>
                  <a:pt x="10809" y="916"/>
                </a:lnTo>
                <a:lnTo>
                  <a:pt x="9893" y="916"/>
                </a:lnTo>
                <a:lnTo>
                  <a:pt x="9893" y="0"/>
                </a:lnTo>
                <a:close/>
                <a:moveTo>
                  <a:pt x="10992" y="0"/>
                </a:moveTo>
                <a:lnTo>
                  <a:pt x="11908" y="0"/>
                </a:lnTo>
                <a:lnTo>
                  <a:pt x="11908" y="916"/>
                </a:lnTo>
                <a:lnTo>
                  <a:pt x="10992" y="916"/>
                </a:lnTo>
                <a:lnTo>
                  <a:pt x="10992" y="0"/>
                </a:lnTo>
                <a:close/>
                <a:moveTo>
                  <a:pt x="0" y="1099"/>
                </a:moveTo>
                <a:lnTo>
                  <a:pt x="916" y="1099"/>
                </a:lnTo>
                <a:lnTo>
                  <a:pt x="916" y="2015"/>
                </a:lnTo>
                <a:lnTo>
                  <a:pt x="0" y="2015"/>
                </a:lnTo>
                <a:lnTo>
                  <a:pt x="0" y="1099"/>
                </a:lnTo>
                <a:close/>
                <a:moveTo>
                  <a:pt x="1099" y="1099"/>
                </a:moveTo>
                <a:lnTo>
                  <a:pt x="2015" y="1099"/>
                </a:lnTo>
                <a:lnTo>
                  <a:pt x="2015" y="2015"/>
                </a:lnTo>
                <a:lnTo>
                  <a:pt x="1099" y="2015"/>
                </a:lnTo>
                <a:lnTo>
                  <a:pt x="1099" y="1099"/>
                </a:lnTo>
                <a:close/>
                <a:moveTo>
                  <a:pt x="2198" y="1099"/>
                </a:moveTo>
                <a:lnTo>
                  <a:pt x="3114" y="1099"/>
                </a:lnTo>
                <a:lnTo>
                  <a:pt x="3114" y="2015"/>
                </a:lnTo>
                <a:lnTo>
                  <a:pt x="2198" y="2015"/>
                </a:lnTo>
                <a:lnTo>
                  <a:pt x="2198" y="1099"/>
                </a:lnTo>
                <a:close/>
                <a:moveTo>
                  <a:pt x="6595" y="1099"/>
                </a:moveTo>
                <a:lnTo>
                  <a:pt x="7511" y="1099"/>
                </a:lnTo>
                <a:lnTo>
                  <a:pt x="7511" y="2015"/>
                </a:lnTo>
                <a:lnTo>
                  <a:pt x="6595" y="2015"/>
                </a:lnTo>
                <a:lnTo>
                  <a:pt x="6595" y="1099"/>
                </a:lnTo>
                <a:close/>
                <a:moveTo>
                  <a:pt x="8794" y="1099"/>
                </a:moveTo>
                <a:lnTo>
                  <a:pt x="9710" y="1099"/>
                </a:lnTo>
                <a:lnTo>
                  <a:pt x="9710" y="2015"/>
                </a:lnTo>
                <a:lnTo>
                  <a:pt x="8794" y="2015"/>
                </a:lnTo>
                <a:lnTo>
                  <a:pt x="8794" y="1099"/>
                </a:lnTo>
                <a:close/>
                <a:moveTo>
                  <a:pt x="9893" y="1099"/>
                </a:moveTo>
                <a:lnTo>
                  <a:pt x="10809" y="1099"/>
                </a:lnTo>
                <a:lnTo>
                  <a:pt x="10809" y="2015"/>
                </a:lnTo>
                <a:lnTo>
                  <a:pt x="9893" y="2015"/>
                </a:lnTo>
                <a:lnTo>
                  <a:pt x="9893" y="1099"/>
                </a:lnTo>
                <a:close/>
                <a:moveTo>
                  <a:pt x="0" y="2199"/>
                </a:moveTo>
                <a:lnTo>
                  <a:pt x="916" y="2199"/>
                </a:lnTo>
                <a:lnTo>
                  <a:pt x="916" y="3115"/>
                </a:lnTo>
                <a:lnTo>
                  <a:pt x="0" y="3115"/>
                </a:lnTo>
                <a:lnTo>
                  <a:pt x="0" y="2199"/>
                </a:lnTo>
                <a:close/>
                <a:moveTo>
                  <a:pt x="1099" y="2199"/>
                </a:moveTo>
                <a:lnTo>
                  <a:pt x="2015" y="2199"/>
                </a:lnTo>
                <a:lnTo>
                  <a:pt x="2015" y="3115"/>
                </a:lnTo>
                <a:lnTo>
                  <a:pt x="1099" y="3115"/>
                </a:lnTo>
                <a:lnTo>
                  <a:pt x="1099" y="2199"/>
                </a:lnTo>
                <a:close/>
                <a:moveTo>
                  <a:pt x="2198" y="2199"/>
                </a:moveTo>
                <a:lnTo>
                  <a:pt x="3114" y="2199"/>
                </a:lnTo>
                <a:lnTo>
                  <a:pt x="3114" y="3115"/>
                </a:lnTo>
                <a:lnTo>
                  <a:pt x="2198" y="3115"/>
                </a:lnTo>
                <a:lnTo>
                  <a:pt x="2198" y="2199"/>
                </a:lnTo>
                <a:close/>
                <a:moveTo>
                  <a:pt x="3298" y="2199"/>
                </a:moveTo>
                <a:lnTo>
                  <a:pt x="4214" y="2199"/>
                </a:lnTo>
                <a:lnTo>
                  <a:pt x="4214" y="3115"/>
                </a:lnTo>
                <a:lnTo>
                  <a:pt x="3298" y="3115"/>
                </a:lnTo>
                <a:lnTo>
                  <a:pt x="3298" y="2199"/>
                </a:lnTo>
                <a:close/>
                <a:moveTo>
                  <a:pt x="4397" y="2199"/>
                </a:moveTo>
                <a:lnTo>
                  <a:pt x="5313" y="2199"/>
                </a:lnTo>
                <a:lnTo>
                  <a:pt x="5313" y="3115"/>
                </a:lnTo>
                <a:lnTo>
                  <a:pt x="4397" y="3115"/>
                </a:lnTo>
                <a:lnTo>
                  <a:pt x="4397" y="2199"/>
                </a:lnTo>
                <a:close/>
                <a:moveTo>
                  <a:pt x="6595" y="2199"/>
                </a:moveTo>
                <a:lnTo>
                  <a:pt x="7511" y="2199"/>
                </a:lnTo>
                <a:lnTo>
                  <a:pt x="7511" y="3115"/>
                </a:lnTo>
                <a:lnTo>
                  <a:pt x="6595" y="3115"/>
                </a:lnTo>
                <a:lnTo>
                  <a:pt x="6595" y="2199"/>
                </a:lnTo>
                <a:close/>
                <a:moveTo>
                  <a:pt x="7694" y="2199"/>
                </a:moveTo>
                <a:lnTo>
                  <a:pt x="8610" y="2199"/>
                </a:lnTo>
                <a:lnTo>
                  <a:pt x="8610" y="3115"/>
                </a:lnTo>
                <a:lnTo>
                  <a:pt x="7694" y="3115"/>
                </a:lnTo>
                <a:lnTo>
                  <a:pt x="7694" y="2199"/>
                </a:lnTo>
                <a:close/>
                <a:moveTo>
                  <a:pt x="0" y="3298"/>
                </a:moveTo>
                <a:lnTo>
                  <a:pt x="916" y="3298"/>
                </a:lnTo>
                <a:lnTo>
                  <a:pt x="916" y="4214"/>
                </a:lnTo>
                <a:lnTo>
                  <a:pt x="0" y="4214"/>
                </a:lnTo>
                <a:lnTo>
                  <a:pt x="0" y="3298"/>
                </a:lnTo>
                <a:close/>
                <a:moveTo>
                  <a:pt x="1099" y="3298"/>
                </a:moveTo>
                <a:lnTo>
                  <a:pt x="2015" y="3298"/>
                </a:lnTo>
                <a:lnTo>
                  <a:pt x="2015" y="4214"/>
                </a:lnTo>
                <a:lnTo>
                  <a:pt x="1099" y="4214"/>
                </a:lnTo>
                <a:lnTo>
                  <a:pt x="1099" y="3298"/>
                </a:lnTo>
                <a:close/>
                <a:moveTo>
                  <a:pt x="2198" y="3298"/>
                </a:moveTo>
                <a:lnTo>
                  <a:pt x="3114" y="3298"/>
                </a:lnTo>
                <a:lnTo>
                  <a:pt x="3114" y="4214"/>
                </a:lnTo>
                <a:lnTo>
                  <a:pt x="2198" y="4214"/>
                </a:lnTo>
                <a:lnTo>
                  <a:pt x="2198" y="3298"/>
                </a:lnTo>
                <a:close/>
                <a:moveTo>
                  <a:pt x="3298" y="3298"/>
                </a:moveTo>
                <a:lnTo>
                  <a:pt x="4214" y="3298"/>
                </a:lnTo>
                <a:lnTo>
                  <a:pt x="4214" y="4214"/>
                </a:lnTo>
                <a:lnTo>
                  <a:pt x="3298" y="4214"/>
                </a:lnTo>
                <a:lnTo>
                  <a:pt x="3298" y="3298"/>
                </a:lnTo>
                <a:close/>
                <a:moveTo>
                  <a:pt x="4397" y="3298"/>
                </a:moveTo>
                <a:lnTo>
                  <a:pt x="5313" y="3298"/>
                </a:lnTo>
                <a:lnTo>
                  <a:pt x="5313" y="4214"/>
                </a:lnTo>
                <a:lnTo>
                  <a:pt x="4397" y="4214"/>
                </a:lnTo>
                <a:lnTo>
                  <a:pt x="4397" y="3298"/>
                </a:lnTo>
                <a:close/>
                <a:moveTo>
                  <a:pt x="5496" y="3298"/>
                </a:moveTo>
                <a:lnTo>
                  <a:pt x="6412" y="3298"/>
                </a:lnTo>
                <a:lnTo>
                  <a:pt x="6412" y="4214"/>
                </a:lnTo>
                <a:lnTo>
                  <a:pt x="5496" y="4214"/>
                </a:lnTo>
                <a:lnTo>
                  <a:pt x="5496" y="3298"/>
                </a:lnTo>
                <a:close/>
                <a:moveTo>
                  <a:pt x="6595" y="3298"/>
                </a:moveTo>
                <a:lnTo>
                  <a:pt x="7511" y="3298"/>
                </a:lnTo>
                <a:lnTo>
                  <a:pt x="7511" y="4214"/>
                </a:lnTo>
                <a:lnTo>
                  <a:pt x="6595" y="4214"/>
                </a:lnTo>
                <a:lnTo>
                  <a:pt x="6595" y="3298"/>
                </a:lnTo>
                <a:close/>
                <a:moveTo>
                  <a:pt x="0" y="4397"/>
                </a:moveTo>
                <a:lnTo>
                  <a:pt x="916" y="4397"/>
                </a:lnTo>
                <a:lnTo>
                  <a:pt x="916" y="5313"/>
                </a:lnTo>
                <a:lnTo>
                  <a:pt x="0" y="5313"/>
                </a:lnTo>
                <a:lnTo>
                  <a:pt x="0" y="4397"/>
                </a:lnTo>
                <a:close/>
                <a:moveTo>
                  <a:pt x="1099" y="4397"/>
                </a:moveTo>
                <a:lnTo>
                  <a:pt x="2015" y="4397"/>
                </a:lnTo>
                <a:lnTo>
                  <a:pt x="2015" y="5313"/>
                </a:lnTo>
                <a:lnTo>
                  <a:pt x="1099" y="5313"/>
                </a:lnTo>
                <a:lnTo>
                  <a:pt x="1099" y="4397"/>
                </a:lnTo>
                <a:close/>
                <a:moveTo>
                  <a:pt x="2198" y="4397"/>
                </a:moveTo>
                <a:lnTo>
                  <a:pt x="3114" y="4397"/>
                </a:lnTo>
                <a:lnTo>
                  <a:pt x="3114" y="5313"/>
                </a:lnTo>
                <a:lnTo>
                  <a:pt x="2198" y="5313"/>
                </a:lnTo>
                <a:lnTo>
                  <a:pt x="2198" y="4397"/>
                </a:lnTo>
                <a:close/>
                <a:moveTo>
                  <a:pt x="3298" y="4397"/>
                </a:moveTo>
                <a:lnTo>
                  <a:pt x="4214" y="4397"/>
                </a:lnTo>
                <a:lnTo>
                  <a:pt x="4214" y="5313"/>
                </a:lnTo>
                <a:lnTo>
                  <a:pt x="3298" y="5313"/>
                </a:lnTo>
                <a:lnTo>
                  <a:pt x="3298" y="4397"/>
                </a:lnTo>
                <a:close/>
                <a:moveTo>
                  <a:pt x="4397" y="4397"/>
                </a:moveTo>
                <a:lnTo>
                  <a:pt x="5313" y="4397"/>
                </a:lnTo>
                <a:lnTo>
                  <a:pt x="5313" y="5313"/>
                </a:lnTo>
                <a:lnTo>
                  <a:pt x="4397" y="5313"/>
                </a:lnTo>
                <a:lnTo>
                  <a:pt x="4397" y="4397"/>
                </a:lnTo>
                <a:close/>
                <a:moveTo>
                  <a:pt x="5496" y="4397"/>
                </a:moveTo>
                <a:lnTo>
                  <a:pt x="6412" y="4397"/>
                </a:lnTo>
                <a:lnTo>
                  <a:pt x="6412" y="5313"/>
                </a:lnTo>
                <a:lnTo>
                  <a:pt x="5496" y="5313"/>
                </a:lnTo>
                <a:lnTo>
                  <a:pt x="5496" y="4397"/>
                </a:lnTo>
                <a:close/>
                <a:moveTo>
                  <a:pt x="6595" y="4397"/>
                </a:moveTo>
                <a:lnTo>
                  <a:pt x="7511" y="4397"/>
                </a:lnTo>
                <a:lnTo>
                  <a:pt x="7511" y="5313"/>
                </a:lnTo>
                <a:lnTo>
                  <a:pt x="6595" y="5313"/>
                </a:lnTo>
                <a:lnTo>
                  <a:pt x="6595" y="4397"/>
                </a:lnTo>
                <a:close/>
                <a:moveTo>
                  <a:pt x="12091" y="4397"/>
                </a:moveTo>
                <a:lnTo>
                  <a:pt x="13007" y="4397"/>
                </a:lnTo>
                <a:lnTo>
                  <a:pt x="13007" y="5313"/>
                </a:lnTo>
                <a:lnTo>
                  <a:pt x="12091" y="5313"/>
                </a:lnTo>
                <a:lnTo>
                  <a:pt x="12091" y="4397"/>
                </a:lnTo>
                <a:close/>
                <a:moveTo>
                  <a:pt x="0" y="5496"/>
                </a:moveTo>
                <a:lnTo>
                  <a:pt x="916" y="5496"/>
                </a:lnTo>
                <a:lnTo>
                  <a:pt x="916" y="6412"/>
                </a:lnTo>
                <a:lnTo>
                  <a:pt x="0" y="6412"/>
                </a:lnTo>
                <a:lnTo>
                  <a:pt x="0" y="5496"/>
                </a:lnTo>
                <a:close/>
                <a:moveTo>
                  <a:pt x="1099" y="5496"/>
                </a:moveTo>
                <a:lnTo>
                  <a:pt x="2015" y="5496"/>
                </a:lnTo>
                <a:lnTo>
                  <a:pt x="2015" y="6412"/>
                </a:lnTo>
                <a:lnTo>
                  <a:pt x="1099" y="6412"/>
                </a:lnTo>
                <a:lnTo>
                  <a:pt x="1099" y="5496"/>
                </a:lnTo>
                <a:close/>
                <a:moveTo>
                  <a:pt x="2198" y="5496"/>
                </a:moveTo>
                <a:lnTo>
                  <a:pt x="3114" y="5496"/>
                </a:lnTo>
                <a:lnTo>
                  <a:pt x="3114" y="6412"/>
                </a:lnTo>
                <a:lnTo>
                  <a:pt x="2198" y="6412"/>
                </a:lnTo>
                <a:lnTo>
                  <a:pt x="2198" y="5496"/>
                </a:lnTo>
                <a:close/>
                <a:moveTo>
                  <a:pt x="3298" y="5496"/>
                </a:moveTo>
                <a:lnTo>
                  <a:pt x="4214" y="5496"/>
                </a:lnTo>
                <a:lnTo>
                  <a:pt x="4214" y="6412"/>
                </a:lnTo>
                <a:lnTo>
                  <a:pt x="3298" y="6412"/>
                </a:lnTo>
                <a:lnTo>
                  <a:pt x="3298" y="5496"/>
                </a:lnTo>
                <a:close/>
              </a:path>
            </a:pathLst>
          </a:custGeom>
          <a:gradFill>
            <a:gsLst>
              <a:gs pos="0">
                <a:srgbClr val="FFFFFF">
                  <a:alpha val="6000"/>
                </a:srgbClr>
              </a:gs>
              <a:gs pos="100000">
                <a:srgbClr val="FFFFFF">
                  <a:alpha val="1000"/>
                </a:srgbClr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8610" y="6308725"/>
            <a:ext cx="356489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>
                <a:solidFill>
                  <a:schemeClr val="bg1"/>
                </a:solidFill>
                <a:latin typeface="阿里巴巴普惠体" panose="00020600040101010101" charset="-122"/>
                <a:ea typeface="阿里巴巴普惠体" panose="00020600040101010101" charset="-122"/>
                <a:sym typeface="+mn-ea"/>
              </a:rPr>
              <a:t>计算机毕业设计答辩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387283" y="4446905"/>
            <a:ext cx="740283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20000"/>
              </a:lnSpc>
            </a:pPr>
            <a:r>
              <a:rPr lang="zh-CN" altLang="en-US" sz="1400">
                <a:solidFill>
                  <a:schemeClr val="bg1"/>
                </a:solidFill>
                <a:latin typeface="阿里巴巴普惠体" panose="00020600040101010101" charset="-122"/>
                <a:ea typeface="阿里巴巴普惠体" panose="00020600040101010101" charset="-122"/>
                <a:cs typeface="思源黑体 CN ExtraLight" panose="020B0200000000000000" charset="-122"/>
                <a:sym typeface="思源黑体 CN ExtraLight" panose="020B0200000000000000" charset="-122"/>
              </a:rPr>
              <a:t>您的正文已经简明扼要，字字珠玑，但信息却错综复杂，需要用更多的文字来表述；但请您尽可能提炼思想的精髓，否则容易造成观者的阅读压力，适得其反。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2691765" y="1781175"/>
            <a:ext cx="6793865" cy="829945"/>
            <a:chOff x="4167" y="2421"/>
            <a:chExt cx="10699" cy="1307"/>
          </a:xfrm>
        </p:grpSpPr>
        <p:sp>
          <p:nvSpPr>
            <p:cNvPr id="31" name="文本框 30"/>
            <p:cNvSpPr txBox="1"/>
            <p:nvPr/>
          </p:nvSpPr>
          <p:spPr>
            <a:xfrm>
              <a:off x="6233" y="2421"/>
              <a:ext cx="656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cap="all">
                  <a:solidFill>
                    <a:schemeClr val="bg1"/>
                  </a:solidFill>
                  <a:uFillTx/>
                  <a:latin typeface="优设标题黑" panose="00000500000000000000" charset="-122"/>
                  <a:ea typeface="优设标题黑" panose="00000500000000000000" charset="-122"/>
                </a:rPr>
                <a:t>PART-02</a:t>
              </a: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4167" y="3074"/>
              <a:ext cx="2864" cy="0"/>
            </a:xfrm>
            <a:prstGeom prst="line">
              <a:avLst/>
            </a:prstGeom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2002" y="3074"/>
              <a:ext cx="2864" cy="0"/>
            </a:xfrm>
            <a:prstGeom prst="line">
              <a:avLst/>
            </a:prstGeom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0800000" scaled="1"/>
              </a:gra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14:flip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635" y="248920"/>
            <a:ext cx="12196445" cy="551815"/>
            <a:chOff x="-1" y="392"/>
            <a:chExt cx="19207" cy="869"/>
          </a:xfrm>
        </p:grpSpPr>
        <p:sp>
          <p:nvSpPr>
            <p:cNvPr id="27" name="文本框 26"/>
            <p:cNvSpPr txBox="1"/>
            <p:nvPr>
              <p:custDataLst>
                <p:tags r:id="rId34"/>
              </p:custDataLst>
            </p:nvPr>
          </p:nvSpPr>
          <p:spPr>
            <a:xfrm rot="10800000">
              <a:off x="-1" y="408"/>
              <a:ext cx="19207" cy="853"/>
            </a:xfrm>
            <a:prstGeom prst="roundRect">
              <a:avLst/>
            </a:prstGeom>
            <a:gradFill>
              <a:gsLst>
                <a:gs pos="100000">
                  <a:srgbClr val="0B4FE9">
                    <a:alpha val="0"/>
                  </a:srgbClr>
                </a:gs>
                <a:gs pos="0">
                  <a:srgbClr val="0B4FE9"/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107950" tIns="0" rIns="0" bIns="0" rtlCol="0" anchor="ctr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endParaRPr lang="zh-CN" altLang="en-US" sz="2000">
                <a:solidFill>
                  <a:schemeClr val="lt1"/>
                </a:solidFill>
                <a:latin typeface="思源宋体 CN Heavy" panose="02020900000000000000" charset="-122"/>
                <a:ea typeface="思源宋体 CN Heavy" panose="02020900000000000000" charset="-122"/>
                <a:cs typeface="思源黑体 CN ExtraLight" panose="020B0200000000000000" charset="-122"/>
                <a:sym typeface="+mn-lt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35"/>
              </p:custDataLst>
            </p:nvPr>
          </p:nvSpPr>
          <p:spPr>
            <a:xfrm>
              <a:off x="1539" y="408"/>
              <a:ext cx="51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0B4FE9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课题研究意义</a:t>
              </a:r>
            </a:p>
          </p:txBody>
        </p:sp>
        <p:sp>
          <p:nvSpPr>
            <p:cNvPr id="18" name="圆角矩形 17"/>
            <p:cNvSpPr/>
            <p:nvPr>
              <p:custDataLst>
                <p:tags r:id="rId36"/>
              </p:custDataLst>
            </p:nvPr>
          </p:nvSpPr>
          <p:spPr>
            <a:xfrm>
              <a:off x="135" y="392"/>
              <a:ext cx="984" cy="854"/>
            </a:xfrm>
            <a:prstGeom prst="roundRect">
              <a:avLst/>
            </a:prstGeom>
            <a:solidFill>
              <a:srgbClr val="0B4FE9"/>
            </a:solidFill>
            <a:ln>
              <a:noFill/>
            </a:ln>
            <a:effectLst>
              <a:outerShdw blurRad="254000" dist="127000" dir="8100000" algn="tr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阿里巴巴普惠体" panose="00020600040101010101" charset="-122"/>
                <a:ea typeface="阿里巴巴普惠体" panose="00020600040101010101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37"/>
              </p:custDataLst>
            </p:nvPr>
          </p:nvSpPr>
          <p:spPr>
            <a:xfrm>
              <a:off x="119" y="408"/>
              <a:ext cx="107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02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38"/>
              </p:custDataLst>
            </p:nvPr>
          </p:nvSpPr>
          <p:spPr>
            <a:xfrm>
              <a:off x="13650" y="602"/>
              <a:ext cx="5201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>
                  <a:solidFill>
                    <a:schemeClr val="bg1"/>
                  </a:solidFill>
                  <a:latin typeface="阿里巴巴普惠体" panose="00020600040101010101" charset="-122"/>
                  <a:ea typeface="阿里巴巴普惠体" panose="00020600040101010101" charset="-122"/>
                </a:rPr>
                <a:t>Significance of the research topic</a:t>
              </a:r>
            </a:p>
          </p:txBody>
        </p:sp>
      </p:grpSp>
      <p:grpSp>
        <p:nvGrpSpPr>
          <p:cNvPr id="24" name="组合 23"/>
          <p:cNvGrpSpPr/>
          <p:nvPr>
            <p:custDataLst>
              <p:tags r:id="rId2"/>
            </p:custDataLst>
          </p:nvPr>
        </p:nvGrpSpPr>
        <p:grpSpPr>
          <a:xfrm>
            <a:off x="5237480" y="1757045"/>
            <a:ext cx="1821180" cy="4950460"/>
            <a:chOff x="8248" y="2767"/>
            <a:chExt cx="2868" cy="7796"/>
          </a:xfrm>
        </p:grpSpPr>
        <p:cxnSp>
          <p:nvCxnSpPr>
            <p:cNvPr id="163" name="直接连接符 162"/>
            <p:cNvCxnSpPr/>
            <p:nvPr>
              <p:custDataLst>
                <p:tags r:id="rId27"/>
              </p:custDataLst>
            </p:nvPr>
          </p:nvCxnSpPr>
          <p:spPr>
            <a:xfrm>
              <a:off x="8248" y="8435"/>
              <a:ext cx="2868" cy="0"/>
            </a:xfrm>
            <a:prstGeom prst="line">
              <a:avLst/>
            </a:prstGeom>
            <a:ln>
              <a:solidFill>
                <a:srgbClr val="0B4F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/>
            <p:nvPr>
              <p:custDataLst>
                <p:tags r:id="rId28"/>
              </p:custDataLst>
            </p:nvPr>
          </p:nvCxnSpPr>
          <p:spPr>
            <a:xfrm>
              <a:off x="8248" y="4609"/>
              <a:ext cx="2868" cy="0"/>
            </a:xfrm>
            <a:prstGeom prst="line">
              <a:avLst/>
            </a:prstGeom>
            <a:ln>
              <a:solidFill>
                <a:srgbClr val="0B4FE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上箭头 176"/>
            <p:cNvSpPr/>
            <p:nvPr>
              <p:custDataLst>
                <p:tags r:id="rId29"/>
              </p:custDataLst>
            </p:nvPr>
          </p:nvSpPr>
          <p:spPr>
            <a:xfrm>
              <a:off x="9538" y="2767"/>
              <a:ext cx="455" cy="7796"/>
            </a:xfrm>
            <a:prstGeom prst="upArrow">
              <a:avLst/>
            </a:prstGeom>
            <a:solidFill>
              <a:srgbClr val="0B4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sp>
          <p:nvSpPr>
            <p:cNvPr id="206" name="椭圆 205"/>
            <p:cNvSpPr/>
            <p:nvPr>
              <p:custDataLst>
                <p:tags r:id="rId30"/>
              </p:custDataLst>
            </p:nvPr>
          </p:nvSpPr>
          <p:spPr>
            <a:xfrm>
              <a:off x="9317" y="7985"/>
              <a:ext cx="900" cy="900"/>
            </a:xfrm>
            <a:prstGeom prst="ellipse">
              <a:avLst/>
            </a:prstGeom>
            <a:solidFill>
              <a:srgbClr val="0B4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sp>
          <p:nvSpPr>
            <p:cNvPr id="207" name="椭圆 206"/>
            <p:cNvSpPr/>
            <p:nvPr>
              <p:custDataLst>
                <p:tags r:id="rId31"/>
              </p:custDataLst>
            </p:nvPr>
          </p:nvSpPr>
          <p:spPr>
            <a:xfrm>
              <a:off x="9527" y="8194"/>
              <a:ext cx="448" cy="4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sp>
          <p:nvSpPr>
            <p:cNvPr id="209" name="椭圆 208"/>
            <p:cNvSpPr/>
            <p:nvPr>
              <p:custDataLst>
                <p:tags r:id="rId32"/>
              </p:custDataLst>
            </p:nvPr>
          </p:nvSpPr>
          <p:spPr>
            <a:xfrm>
              <a:off x="9317" y="4164"/>
              <a:ext cx="900" cy="900"/>
            </a:xfrm>
            <a:prstGeom prst="ellipse">
              <a:avLst/>
            </a:prstGeom>
            <a:solidFill>
              <a:srgbClr val="0B4F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sp>
          <p:nvSpPr>
            <p:cNvPr id="210" name="椭圆 209"/>
            <p:cNvSpPr/>
            <p:nvPr>
              <p:custDataLst>
                <p:tags r:id="rId33"/>
              </p:custDataLst>
            </p:nvPr>
          </p:nvSpPr>
          <p:spPr>
            <a:xfrm>
              <a:off x="9527" y="4373"/>
              <a:ext cx="448" cy="4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</p:grpSp>
      <p:grpSp>
        <p:nvGrpSpPr>
          <p:cNvPr id="21" name="组合 20"/>
          <p:cNvGrpSpPr/>
          <p:nvPr>
            <p:custDataLst>
              <p:tags r:id="rId3"/>
            </p:custDataLst>
          </p:nvPr>
        </p:nvGrpSpPr>
        <p:grpSpPr>
          <a:xfrm>
            <a:off x="801370" y="1757045"/>
            <a:ext cx="4272280" cy="2014855"/>
            <a:chOff x="1262" y="2767"/>
            <a:chExt cx="6728" cy="3173"/>
          </a:xfrm>
        </p:grpSpPr>
        <p:sp>
          <p:nvSpPr>
            <p:cNvPr id="179" name="矩形 178"/>
            <p:cNvSpPr/>
            <p:nvPr>
              <p:custDataLst>
                <p:tags r:id="rId22"/>
              </p:custDataLst>
            </p:nvPr>
          </p:nvSpPr>
          <p:spPr>
            <a:xfrm>
              <a:off x="1262" y="3472"/>
              <a:ext cx="6728" cy="2469"/>
            </a:xfrm>
            <a:prstGeom prst="rect">
              <a:avLst/>
            </a:prstGeom>
            <a:noFill/>
            <a:ln>
              <a:solidFill>
                <a:srgbClr val="0B4FE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sp>
          <p:nvSpPr>
            <p:cNvPr id="180" name="矩形 179"/>
            <p:cNvSpPr/>
            <p:nvPr>
              <p:custDataLst>
                <p:tags r:id="rId23"/>
              </p:custDataLst>
            </p:nvPr>
          </p:nvSpPr>
          <p:spPr>
            <a:xfrm>
              <a:off x="1262" y="2767"/>
              <a:ext cx="6728" cy="983"/>
            </a:xfrm>
            <a:prstGeom prst="rect">
              <a:avLst/>
            </a:prstGeom>
            <a:solidFill>
              <a:srgbClr val="0B4FE9"/>
            </a:solidFill>
            <a:ln>
              <a:solidFill>
                <a:srgbClr val="0B4FE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pic>
          <p:nvPicPr>
            <p:cNvPr id="182" name="图片 181" descr="templates\docerresourceshop\icons\\32313630313239333b32313630313235393bc4bfb1ea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1871" y="2991"/>
              <a:ext cx="536" cy="536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1758" y="2947"/>
              <a:ext cx="5736" cy="2689"/>
              <a:chOff x="1758" y="2947"/>
              <a:chExt cx="5736" cy="2689"/>
            </a:xfrm>
          </p:grpSpPr>
          <p:sp>
            <p:nvSpPr>
              <p:cNvPr id="3" name="文本框 2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2928" y="2947"/>
                <a:ext cx="4252" cy="53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l"/>
                <a:r>
                  <a:rPr lang="en-US" altLang="zh-CN" sz="2400" b="1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01</a:t>
                </a:r>
                <a:r>
                  <a:rPr lang="zh-CN" altLang="en-US" sz="2400" b="1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、请添加标题</a:t>
                </a:r>
              </a:p>
            </p:txBody>
          </p:sp>
          <p:sp>
            <p:nvSpPr>
              <p:cNvPr id="4" name="文本框 3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1758" y="3924"/>
                <a:ext cx="5737" cy="1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20000"/>
                  </a:lnSpc>
                </a:pP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Bold" panose="020B0800000000000000" charset="-122"/>
                  </a:rPr>
                  <a:t>单击此处输入你的正文，文字是您思想的提炼，为了最终演示发布的良好效果</a:t>
                </a:r>
              </a:p>
            </p:txBody>
          </p:sp>
        </p:grpSp>
      </p:grpSp>
      <p:grpSp>
        <p:nvGrpSpPr>
          <p:cNvPr id="20" name="组合 19"/>
          <p:cNvGrpSpPr/>
          <p:nvPr>
            <p:custDataLst>
              <p:tags r:id="rId4"/>
            </p:custDataLst>
          </p:nvPr>
        </p:nvGrpSpPr>
        <p:grpSpPr>
          <a:xfrm>
            <a:off x="7382510" y="1757045"/>
            <a:ext cx="4272280" cy="2014855"/>
            <a:chOff x="11626" y="2941"/>
            <a:chExt cx="6728" cy="3173"/>
          </a:xfrm>
        </p:grpSpPr>
        <p:sp>
          <p:nvSpPr>
            <p:cNvPr id="186" name="矩形 185"/>
            <p:cNvSpPr/>
            <p:nvPr>
              <p:custDataLst>
                <p:tags r:id="rId17"/>
              </p:custDataLst>
            </p:nvPr>
          </p:nvSpPr>
          <p:spPr>
            <a:xfrm>
              <a:off x="11626" y="3646"/>
              <a:ext cx="6728" cy="2469"/>
            </a:xfrm>
            <a:prstGeom prst="rect">
              <a:avLst/>
            </a:prstGeom>
            <a:noFill/>
            <a:ln>
              <a:solidFill>
                <a:srgbClr val="0B4FE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sp>
          <p:nvSpPr>
            <p:cNvPr id="187" name="矩形 186"/>
            <p:cNvSpPr/>
            <p:nvPr>
              <p:custDataLst>
                <p:tags r:id="rId18"/>
              </p:custDataLst>
            </p:nvPr>
          </p:nvSpPr>
          <p:spPr>
            <a:xfrm>
              <a:off x="11626" y="2941"/>
              <a:ext cx="6728" cy="983"/>
            </a:xfrm>
            <a:prstGeom prst="rect">
              <a:avLst/>
            </a:prstGeom>
            <a:solidFill>
              <a:srgbClr val="0B4FE9"/>
            </a:solidFill>
            <a:ln>
              <a:solidFill>
                <a:srgbClr val="0B4FE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pic>
          <p:nvPicPr>
            <p:cNvPr id="190" name="图片 189" descr="templates\docerresourceshop\icons\\32313630313238373b32313630313137333bcad5bbf5b5d8d6b7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p:blipFill>
          <p:spPr>
            <a:xfrm>
              <a:off x="12352" y="3115"/>
              <a:ext cx="554" cy="554"/>
            </a:xfrm>
            <a:prstGeom prst="rect">
              <a:avLst/>
            </a:prstGeom>
          </p:spPr>
        </p:pic>
        <p:grpSp>
          <p:nvGrpSpPr>
            <p:cNvPr id="6" name="组合 5"/>
            <p:cNvGrpSpPr/>
            <p:nvPr/>
          </p:nvGrpSpPr>
          <p:grpSpPr>
            <a:xfrm>
              <a:off x="12117" y="3079"/>
              <a:ext cx="5736" cy="2689"/>
              <a:chOff x="1758" y="2947"/>
              <a:chExt cx="5736" cy="2689"/>
            </a:xfrm>
          </p:grpSpPr>
          <p:sp>
            <p:nvSpPr>
              <p:cNvPr id="7" name="文本框 6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2928" y="2947"/>
                <a:ext cx="4252" cy="53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l"/>
                <a:r>
                  <a:rPr lang="en-US" altLang="zh-CN" sz="2400" b="1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02</a:t>
                </a:r>
                <a:r>
                  <a:rPr lang="zh-CN" altLang="en-US" sz="2400" b="1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、请添加标题</a:t>
                </a: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1758" y="3924"/>
                <a:ext cx="5737" cy="1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20000"/>
                  </a:lnSpc>
                </a:pP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Bold" panose="020B0800000000000000" charset="-122"/>
                  </a:rPr>
                  <a:t>单击此处输入你的正文，文字是您思想的提炼，为了最终演示发布的良好效果</a:t>
                </a:r>
              </a:p>
            </p:txBody>
          </p:sp>
        </p:grpSp>
      </p:grpSp>
      <p:grpSp>
        <p:nvGrpSpPr>
          <p:cNvPr id="23" name="组合 22"/>
          <p:cNvGrpSpPr/>
          <p:nvPr>
            <p:custDataLst>
              <p:tags r:id="rId5"/>
            </p:custDataLst>
          </p:nvPr>
        </p:nvGrpSpPr>
        <p:grpSpPr>
          <a:xfrm>
            <a:off x="764540" y="4223385"/>
            <a:ext cx="4272280" cy="2014855"/>
            <a:chOff x="1204" y="6651"/>
            <a:chExt cx="6728" cy="3173"/>
          </a:xfrm>
        </p:grpSpPr>
        <p:sp>
          <p:nvSpPr>
            <p:cNvPr id="193" name="矩形 192"/>
            <p:cNvSpPr/>
            <p:nvPr>
              <p:custDataLst>
                <p:tags r:id="rId12"/>
              </p:custDataLst>
            </p:nvPr>
          </p:nvSpPr>
          <p:spPr>
            <a:xfrm>
              <a:off x="1204" y="7356"/>
              <a:ext cx="6728" cy="2469"/>
            </a:xfrm>
            <a:prstGeom prst="rect">
              <a:avLst/>
            </a:prstGeom>
            <a:noFill/>
            <a:ln>
              <a:solidFill>
                <a:srgbClr val="0B4FE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sp>
          <p:nvSpPr>
            <p:cNvPr id="194" name="矩形 193"/>
            <p:cNvSpPr/>
            <p:nvPr>
              <p:custDataLst>
                <p:tags r:id="rId13"/>
              </p:custDataLst>
            </p:nvPr>
          </p:nvSpPr>
          <p:spPr>
            <a:xfrm>
              <a:off x="1204" y="6651"/>
              <a:ext cx="6728" cy="983"/>
            </a:xfrm>
            <a:prstGeom prst="rect">
              <a:avLst/>
            </a:prstGeom>
            <a:solidFill>
              <a:srgbClr val="0B4FE9"/>
            </a:solidFill>
            <a:ln>
              <a:solidFill>
                <a:srgbClr val="0B4FE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pic>
          <p:nvPicPr>
            <p:cNvPr id="197" name="图片 196" descr="templates\docerresourceshop\icons\\32313630313238373b32313630313137323bcbd1cbf7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1924" y="6825"/>
              <a:ext cx="586" cy="586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641" y="6849"/>
              <a:ext cx="5736" cy="2689"/>
              <a:chOff x="1758" y="2947"/>
              <a:chExt cx="5736" cy="2689"/>
            </a:xfrm>
          </p:grpSpPr>
          <p:sp>
            <p:nvSpPr>
              <p:cNvPr id="10" name="文本框 9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2928" y="2947"/>
                <a:ext cx="4252" cy="53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l"/>
                <a:r>
                  <a:rPr lang="en-US" altLang="zh-CN" sz="2400" b="1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03</a:t>
                </a:r>
                <a:r>
                  <a:rPr lang="zh-CN" altLang="en-US" sz="2400" b="1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、请添加标题</a:t>
                </a:r>
              </a:p>
            </p:txBody>
          </p:sp>
          <p:sp>
            <p:nvSpPr>
              <p:cNvPr id="11" name="文本框 10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758" y="3924"/>
                <a:ext cx="5737" cy="1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20000"/>
                  </a:lnSpc>
                </a:pP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Bold" panose="020B0800000000000000" charset="-122"/>
                  </a:rPr>
                  <a:t>单击此处输入你的正文，文字是您思想的提炼，为了最终演示发布的良好效果</a:t>
                </a:r>
              </a:p>
            </p:txBody>
          </p:sp>
        </p:grpSp>
      </p:grpSp>
      <p:grpSp>
        <p:nvGrpSpPr>
          <p:cNvPr id="19" name="组合 18"/>
          <p:cNvGrpSpPr/>
          <p:nvPr>
            <p:custDataLst>
              <p:tags r:id="rId6"/>
            </p:custDataLst>
          </p:nvPr>
        </p:nvGrpSpPr>
        <p:grpSpPr>
          <a:xfrm>
            <a:off x="7382510" y="4223385"/>
            <a:ext cx="4272280" cy="2014855"/>
            <a:chOff x="11626" y="6843"/>
            <a:chExt cx="6728" cy="3173"/>
          </a:xfrm>
        </p:grpSpPr>
        <p:sp>
          <p:nvSpPr>
            <p:cNvPr id="200" name="矩形 199"/>
            <p:cNvSpPr/>
            <p:nvPr>
              <p:custDataLst>
                <p:tags r:id="rId7"/>
              </p:custDataLst>
            </p:nvPr>
          </p:nvSpPr>
          <p:spPr>
            <a:xfrm>
              <a:off x="11626" y="7548"/>
              <a:ext cx="6728" cy="2469"/>
            </a:xfrm>
            <a:prstGeom prst="rect">
              <a:avLst/>
            </a:prstGeom>
            <a:noFill/>
            <a:ln>
              <a:solidFill>
                <a:srgbClr val="0B4FE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sp>
          <p:nvSpPr>
            <p:cNvPr id="201" name="矩形 200"/>
            <p:cNvSpPr/>
            <p:nvPr>
              <p:custDataLst>
                <p:tags r:id="rId8"/>
              </p:custDataLst>
            </p:nvPr>
          </p:nvSpPr>
          <p:spPr>
            <a:xfrm>
              <a:off x="11626" y="6843"/>
              <a:ext cx="6728" cy="983"/>
            </a:xfrm>
            <a:prstGeom prst="rect">
              <a:avLst/>
            </a:prstGeom>
            <a:solidFill>
              <a:srgbClr val="0B4FE9"/>
            </a:solidFill>
            <a:ln>
              <a:solidFill>
                <a:srgbClr val="0B4FE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Bold" panose="020B0800000000000000" charset="-122"/>
              </a:endParaRPr>
            </a:p>
          </p:txBody>
        </p:sp>
        <p:pic>
          <p:nvPicPr>
            <p:cNvPr id="204" name="图片 203" descr="templates\docerresourceshop\icons\\32313630313239383b32313630313036313bb5e7bbb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>
            <a:xfrm>
              <a:off x="12488" y="7039"/>
              <a:ext cx="564" cy="564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12117" y="6981"/>
              <a:ext cx="5736" cy="2689"/>
              <a:chOff x="1758" y="2947"/>
              <a:chExt cx="5736" cy="2689"/>
            </a:xfrm>
          </p:grpSpPr>
          <p:sp>
            <p:nvSpPr>
              <p:cNvPr id="16" name="文本框 15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2928" y="2947"/>
                <a:ext cx="4252" cy="532"/>
              </a:xfrm>
              <a:prstGeom prst="rect">
                <a:avLst/>
              </a:prstGeom>
              <a:noFill/>
            </p:spPr>
            <p:txBody>
              <a:bodyPr wrap="square" rtlCol="0" anchor="t">
                <a:noAutofit/>
              </a:bodyPr>
              <a:lstStyle/>
              <a:p>
                <a:pPr algn="l"/>
                <a:r>
                  <a:rPr lang="en-US" altLang="zh-CN" sz="2400" b="1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04</a:t>
                </a:r>
                <a:r>
                  <a:rPr lang="zh-CN" altLang="en-US" sz="2400" b="1">
                    <a:solidFill>
                      <a:schemeClr val="bg1"/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阿里巴巴普惠体" panose="00020600040101010101" charset="-122"/>
                  </a:rPr>
                  <a:t>、请添加标题</a:t>
                </a:r>
              </a:p>
            </p:txBody>
          </p:sp>
          <p:sp>
            <p:nvSpPr>
              <p:cNvPr id="17" name="文本框 16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758" y="3924"/>
                <a:ext cx="5737" cy="1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l" fontAlgn="auto">
                  <a:lnSpc>
                    <a:spcPct val="120000"/>
                  </a:lnSpc>
                </a:pP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阿里巴巴普惠体" panose="00020600040101010101" charset="-122"/>
                    <a:ea typeface="阿里巴巴普惠体" panose="00020600040101010101" charset="-122"/>
                    <a:cs typeface="思源黑体 CN Bold" panose="020B0800000000000000" charset="-122"/>
                  </a:rPr>
                  <a:t>单击此处输入你的正文，文字是您思想的提炼，为了最终演示发布的良好效果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45,&quot;left&quot;:56.15,&quot;top&quot;:141.35,&quot;width&quot;:904.15}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45,&quot;left&quot;:56.15,&quot;top&quot;:141.35,&quot;width&quot;:904.15}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45,&quot;left&quot;:56.15,&quot;top&quot;:141.35,&quot;width&quot;:904.15}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45,&quot;left&quot;:56.15,&quot;top&quot;:141.35,&quot;width&quot;:904.15}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0.45,&quot;left&quot;:56.15,&quot;top&quot;:141.35,&quot;width&quot;:904.15}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0.45,&quot;left&quot;:56.15,&quot;top&quot;:141.35,&quot;width&quot;:904.15}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0.45,&quot;left&quot;:56.15,&quot;top&quot;:141.35,&quot;width&quot;:904.15}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0.45,&quot;left&quot;:56.15,&quot;top&quot;:141.35,&quot;width&quot;:904.15}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0.45,&quot;left&quot;:56.15,&quot;top&quot;:141.35,&quot;width&quot;:904.15}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0.45,&quot;left&quot;:56.15,&quot;top&quot;:141.35,&quot;width&quot;:904.15}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1.9,&quot;left&quot;:50.13055118110236,&quot;top&quot;:149.4,&quot;width&quot;:330.8194488188976}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1.9,&quot;left&quot;:50.13055118110236,&quot;top&quot;:149.4,&quot;width&quot;:330.8194488188976}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1.9,&quot;left&quot;:50.13055118110236,&quot;top&quot;:149.4,&quot;width&quot;:330.8194488188976}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1.9,&quot;left&quot;:50.13055118110236,&quot;top&quot;:149.4,&quot;width&quot;:330.8194488188976}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1.9,&quot;left&quot;:50.13055118110236,&quot;top&quot;:149.4,&quot;width&quot;:330.8194488188976}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0944881889764,&quot;left&quot;:58.85,&quot;top&quot;:225.7555118110236,&quot;width&quot;:340.65}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0944881889764,&quot;left&quot;:58.85,&quot;top&quot;:225.7555118110236,&quot;width&quot;:340.65}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0944881889764,&quot;left&quot;:58.85,&quot;top&quot;:225.7555118110236,&quot;width&quot;:340.65}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0944881889764,&quot;left&quot;:58.85,&quot;top&quot;:225.7555118110236,&quot;width&quot;:340.65}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66.0944881889764,&quot;left&quot;:58.85,&quot;top&quot;:225.7555118110236,&quot;width&quot;:340.65}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6.0944881889764,&quot;left&quot;:58.85,&quot;top&quot;:225.7555118110236,&quot;width&quot;:340.6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66.0944881889764,&quot;left&quot;:58.85,&quot;top&quot;:225.7555118110236,&quot;width&quot;:340.65}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,&quot;left&quot;:510.8,&quot;top&quot;:107.4,&quot;width&quot;:374.1}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,&quot;left&quot;:510.8,&quot;top&quot;:107.4,&quot;width&quot;:374.1}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,&quot;left&quot;:510.8,&quot;top&quot;:107.4,&quot;width&quot;:374.1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5.9,&quot;left&quot;:510.8,&quot;top&quot;:107.4,&quot;width&quot;:374.1}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5.9,&quot;left&quot;:510.8,&quot;top&quot;:107.4,&quot;width&quot;:374.1}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5.9,&quot;left&quot;:510.8,&quot;top&quot;:107.4,&quot;width&quot;:374.1}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5.9,&quot;left&quot;:510.8,&quot;top&quot;:107.4,&quot;width&quot;:374.1}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5.9,&quot;left&quot;:510.8,&quot;top&quot;:107.4,&quot;width&quot;:374.1}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5.9,&quot;left&quot;:510.8,&quot;top&quot;:107.4,&quot;width&quot;:374.1}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5.9,&quot;left&quot;:510.8,&quot;top&quot;:107.4,&quot;width&quot;:374.1}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5.9,&quot;left&quot;:510.8,&quot;top&quot;:107.4,&quot;width&quot;:374.1}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5.9,&quot;left&quot;:510.8,&quot;top&quot;:107.4,&quot;width&quot;:374.1}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.94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99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9.8,&quot;left&quot;:60.2,&quot;top&quot;:138.35,&quot;width&quot;:857.5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9.8,&quot;left&quot;:60.2,&quot;top&quot;:138.35,&quot;width&quot;:857.5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9.8,&quot;left&quot;:60.2,&quot;top&quot;:138.35,&quot;width&quot;:857.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9.8,&quot;left&quot;:60.2,&quot;top&quot;:138.35,&quot;width&quot;:857.5}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9.8,&quot;left&quot;:60.2,&quot;top&quot;:138.35,&quot;width&quot;:857.5}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9.8,&quot;left&quot;:60.2,&quot;top&quot;:138.35,&quot;width&quot;:857.5}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9.8,&quot;left&quot;:60.2,&quot;top&quot;:138.35,&quot;width&quot;:857.5}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9.8,&quot;left&quot;:60.2,&quot;top&quot;:138.35,&quot;width&quot;:857.5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9.8,&quot;left&quot;:60.2,&quot;top&quot;:138.35,&quot;width&quot;:857.5}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89.8,&quot;left&quot;:60.2,&quot;top&quot;:138.35,&quot;width&quot;:857.5}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89.8,&quot;left&quot;:60.2,&quot;top&quot;:138.35,&quot;width&quot;:857.5}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8.15,&quot;left&quot;:315.75,&quot;top&quot;:121.85,&quot;width&quot;:558.75}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8.15,&quot;left&quot;:315.75,&quot;top&quot;:121.85,&quot;width&quot;:558.75}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8.15,&quot;left&quot;:315.75,&quot;top&quot;:121.85,&quot;width&quot;:558.75}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2.35,&quot;left&quot;:315.75,&quot;top&quot;:121.85,&quot;width&quot;:558.75}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8.15,&quot;left&quot;:315.75,&quot;top&quot;:121.85,&quot;width&quot;:558.7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98.15,&quot;left&quot;:315.75,&quot;top&quot;:121.85,&quot;width&quot;:558.75}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98.15,&quot;left&quot;:315.75,&quot;top&quot;:121.85,&quot;width&quot;:558.75}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2.35,&quot;left&quot;:315.75,&quot;top&quot;:121.85,&quot;width&quot;:558.75}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2.35,&quot;left&quot;:315.75,&quot;top&quot;:121.85,&quot;width&quot;:558.75}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2.35,&quot;left&quot;:315.75,&quot;top&quot;:121.85,&quot;width&quot;:558.75}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8.15,&quot;left&quot;:315.75,&quot;top&quot;:121.85,&quot;width&quot;:558.75}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98.15,&quot;left&quot;:315.75,&quot;top&quot;:121.85,&quot;width&quot;:558.75}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98.15,&quot;left&quot;:315.75,&quot;top&quot;:121.85,&quot;width&quot;:558.75}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2.35,&quot;left&quot;:315.75,&quot;top&quot;:121.85,&quot;width&quot;:558.75}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2.35,&quot;left&quot;:315.75,&quot;top&quot;:121.85,&quot;width&quot;:558.7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2.35,&quot;left&quot;:315.75,&quot;top&quot;:121.85,&quot;width&quot;:558.75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98.15,&quot;left&quot;:315.75,&quot;top&quot;:121.85,&quot;width&quot;:558.75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98.15,&quot;left&quot;:315.75,&quot;top&quot;:121.85,&quot;width&quot;:558.75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98.15,&quot;left&quot;:315.75,&quot;top&quot;:121.85,&quot;width&quot;:558.75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42.35,&quot;left&quot;:315.75,&quot;top&quot;:121.85,&quot;width&quot;:558.75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72.4,&quot;top&quot;:109.7,&quot;width&quot;:846.35}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72.4,&quot;top&quot;:109.7,&quot;width&quot;:846.3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72.4,&quot;top&quot;:109.7,&quot;width&quot;:846.35}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72.4,&quot;top&quot;:109.7,&quot;width&quot;:846.35}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72.4,&quot;top&quot;:109.7,&quot;width&quot;:846.35}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72.4,&quot;top&quot;:109.7,&quot;width&quot;:846.35}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72.4,&quot;top&quot;:109.7,&quot;width&quot;:846.35}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72.4,&quot;top&quot;:109.7,&quot;width&quot;:846.35}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72.4,&quot;top&quot;:109.7,&quot;width&quot;:846.35}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72.4,&quot;top&quot;:109.7,&quot;width&quot;:846.35}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72.4,&quot;top&quot;:109.7,&quot;width&quot;:846.35}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15,&quot;left&quot;:566.85,&quot;top&quot;:167.85,&quot;width&quot;:338.25}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15,&quot;left&quot;:566.85,&quot;top&quot;:167.85,&quot;width&quot;:338.2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15,&quot;left&quot;:566.85,&quot;top&quot;:167.85,&quot;width&quot;:338.25}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15,&quot;left&quot;:566.85,&quot;top&quot;:167.85,&quot;width&quot;:338.25}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75.15,&quot;left&quot;:566.85,&quot;top&quot;:167.85,&quot;width&quot;:338.25}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15,&quot;left&quot;:566.85,&quot;top&quot;:167.85,&quot;width&quot;:338.25}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15,&quot;left&quot;:566.85,&quot;top&quot;:167.85,&quot;width&quot;:338.25}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75.15,&quot;left&quot;:566.85,&quot;top&quot;:167.85,&quot;width&quot;:338.25}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.94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99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75,&quot;left&quot;:68.15,&quot;top&quot;:112.25,&quot;width&quot;:816.35}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75,&quot;left&quot;:68.15,&quot;top&quot;:112.25,&quot;width&quot;:816.35}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7.75,&quot;left&quot;:68.15,&quot;top&quot;:112.25,&quot;width&quot;:816.35}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75,&quot;left&quot;:68.15,&quot;top&quot;:112.25,&quot;width&quot;:816.3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7.75,&quot;left&quot;:68.15,&quot;top&quot;:112.25,&quot;width&quot;:816.35}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7.75,&quot;left&quot;:68.15,&quot;top&quot;:112.25,&quot;width&quot;:816.35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75,&quot;left&quot;:68.15,&quot;top&quot;:112.25,&quot;width&quot;:816.35}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7.75,&quot;left&quot;:68.15,&quot;top&quot;:112.25,&quot;width&quot;:816.35}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7.75,&quot;left&quot;:68.15,&quot;top&quot;:112.25,&quot;width&quot;:816.35}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75,&quot;left&quot;:68.15,&quot;top&quot;:112.25,&quot;width&quot;:816.35}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7.75,&quot;left&quot;:68.15,&quot;top&quot;:112.25,&quot;width&quot;:816.35}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75,&quot;left&quot;:68.15,&quot;top&quot;:112.25,&quot;width&quot;:816.35}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75,&quot;left&quot;:68.15,&quot;top&quot;:112.25,&quot;width&quot;:816.35}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7.75,&quot;left&quot;:68.15,&quot;top&quot;:112.25,&quot;width&quot;:816.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7.75,&quot;left&quot;:68.15,&quot;top&quot;:112.25,&quot;width&quot;:816.35}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7.75,&quot;left&quot;:68.15,&quot;top&quot;:112.25,&quot;width&quot;:816.35}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65.85,&quot;top&quot;:109.7,&quot;width&quot;:852.9}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65.85,&quot;top&quot;:109.7,&quot;width&quot;:852.9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65.85,&quot;top&quot;:109.7,&quot;width&quot;:852.9}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65.85,&quot;top&quot;:109.7,&quot;width&quot;:852.9}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65.85,&quot;top&quot;:109.7,&quot;width&quot;:852.9}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65.85,&quot;top&quot;:109.7,&quot;width&quot;:852.9}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65.85,&quot;top&quot;:109.7,&quot;width&quot;:852.9}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65.85,&quot;top&quot;:109.7,&quot;width&quot;:852.9}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65.85,&quot;top&quot;:109.7,&quot;width&quot;:852.9}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65.85,&quot;top&quot;:109.7,&quot;width&quot;:852.9}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65.85,&quot;top&quot;:109.7,&quot;width&quot;:852.9}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65.85,&quot;top&quot;:109.7,&quot;width&quot;:852.9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65.85,&quot;top&quot;:109.7,&quot;width&quot;:852.9}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65.85,&quot;top&quot;:109.7,&quot;width&quot;:852.9}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65.85,&quot;top&quot;:109.7,&quot;width&quot;:852.9}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65.85,&quot;top&quot;:109.7,&quot;width&quot;:852.9}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65.85,&quot;top&quot;:109.7,&quot;width&quot;:852.9}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65.85,&quot;top&quot;:109.7,&quot;width&quot;:852.9}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65.85,&quot;top&quot;:109.7,&quot;width&quot;:852.9}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63.35,&quot;left&quot;:65.85,&quot;top&quot;:109.7,&quot;width&quot;:852.9}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65.85,&quot;top&quot;:109.7,&quot;width&quot;:852.9}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65.85,&quot;top&quot;:109.7,&quot;width&quot;:852.9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65.85,&quot;top&quot;:109.7,&quot;width&quot;:852.9}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15,&quot;left&quot;:566.85,&quot;top&quot;:167.85,&quot;width&quot;:338.25}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15,&quot;left&quot;:566.85,&quot;top&quot;:167.85,&quot;width&quot;:338.25}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15,&quot;left&quot;:566.85,&quot;top&quot;:167.85,&quot;width&quot;:338.2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15,&quot;left&quot;:566.85,&quot;top&quot;:167.85,&quot;width&quot;:338.25}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75.15,&quot;left&quot;:566.85,&quot;top&quot;:167.85,&quot;width&quot;:338.25}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15,&quot;left&quot;:566.85,&quot;top&quot;:167.85,&quot;width&quot;:338.25}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15,&quot;left&quot;:566.85,&quot;top&quot;:167.85,&quot;width&quot;:338.25}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75.15,&quot;left&quot;:566.85,&quot;top&quot;:167.85,&quot;width&quot;:338.25}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72.4,&quot;top&quot;:109.7,&quot;width&quot;:846.35}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72.4,&quot;top&quot;:109.7,&quot;width&quot;:846.35}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72.4,&quot;top&quot;:109.7,&quot;width&quot;:846.35}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63.35,&quot;left&quot;:72.4,&quot;top&quot;:109.7,&quot;width&quot;:846.35}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.94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99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7.75,&quot;left&quot;:68.15,&quot;top&quot;:112.25,&quot;width&quot;:816.35}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75,&quot;left&quot;:68.15,&quot;top&quot;:112.25,&quot;width&quot;:816.35}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7.75,&quot;left&quot;:68.15,&quot;top&quot;:112.25,&quot;width&quot;:816.3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7.75,&quot;left&quot;:68.15,&quot;top&quot;:112.25,&quot;width&quot;:816.35}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7.75,&quot;left&quot;:68.15,&quot;top&quot;:112.25,&quot;width&quot;:816.35}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07.75,&quot;left&quot;:68.15,&quot;top&quot;:112.25,&quot;width&quot;:816.35}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75.15,&quot;left&quot;:566.85,&quot;top&quot;:167.85,&quot;width&quot;:338.25}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75.15,&quot;left&quot;:566.85,&quot;top&quot;:167.85,&quot;width&quot;:338.25}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5,&quot;left&quot;:556.05,&quot;top&quot;:142.5,&quot;width&quot;:318.7}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5,&quot;left&quot;:556.05,&quot;top&quot;:142.5,&quot;width&quot;:318.7}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5,&quot;left&quot;:556.05,&quot;top&quot;:142.5,&quot;width&quot;:318.7}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3.5,&quot;left&quot;:556.05,&quot;top&quot;:142.5,&quot;width&quot;:318.7}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3.5,&quot;left&quot;:556.05,&quot;top&quot;:142.5,&quot;width&quot;:318.7}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3.5,&quot;left&quot;:556.05,&quot;top&quot;:142.5,&quot;width&quot;:318.7}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3.5,&quot;left&quot;:556.05,&quot;top&quot;:142.5,&quot;width&quot;:318.7}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3.5,&quot;left&quot;:556.05,&quot;top&quot;:142.5,&quot;width&quot;:318.7}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13.5,&quot;left&quot;:556.05,&quot;top&quot;:142.5,&quot;width&quot;:318.7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2.05,&quot;left&quot;:25.2,&quot;top&quot;:109.1,&quot;width&quot;:921.6}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2.05,&quot;left&quot;:25.2,&quot;top&quot;:109.1,&quot;width&quot;:921.6}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2.05,&quot;left&quot;:25.2,&quot;top&quot;:109.1,&quot;width&quot;:921.6}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12.05,&quot;left&quot;:25.2,&quot;top&quot;:109.1,&quot;width&quot;:921.6}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12.05,&quot;left&quot;:25.2,&quot;top&quot;:109.1,&quot;width&quot;:921.6}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2.05,&quot;left&quot;:25.2,&quot;top&quot;:109.1,&quot;width&quot;:921.65}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12.05,&quot;left&quot;:25.2,&quot;top&quot;:109.1,&quot;width&quot;:921.6}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12.05,&quot;left&quot;:25.2,&quot;top&quot;:109.1,&quot;width&quot;:921.6}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12.05,&quot;left&quot;:25.2,&quot;top&quot;:109.1,&quot;width&quot;:921.6}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2.05,&quot;left&quot;:25.2,&quot;top&quot;:109.1,&quot;width&quot;:921.6}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12.05,&quot;left&quot;:25.2,&quot;top&quot;:109.1,&quot;width&quot;:921.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2.05,&quot;left&quot;:25.2,&quot;top&quot;:109.1,&quot;width&quot;:921.65}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12.05,&quot;left&quot;:25.2,&quot;top&quot;:109.1,&quot;width&quot;:921.6}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12.05,&quot;left&quot;:25.2,&quot;top&quot;:109.1,&quot;width&quot;:921.6}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2.05,&quot;left&quot;:25.2,&quot;top&quot;:109.1,&quot;width&quot;:921.6}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12.05,&quot;left&quot;:25.2,&quot;top&quot;:109.1,&quot;width&quot;:921.6}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12.05,&quot;left&quot;:25.2,&quot;top&quot;:109.1,&quot;width&quot;:921.65}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12.05,&quot;left&quot;:25.2,&quot;top&quot;:109.1,&quot;width&quot;:921.6}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412.05,&quot;left&quot;:25.2,&quot;top&quot;:109.1,&quot;width&quot;:921.6}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5,&quot;left&quot;:47.65,&quot;top&quot;:190.65,&quot;width&quot;:858.3}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5,&quot;left&quot;:47.65,&quot;top&quot;:190.65,&quot;width&quot;:858.3}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5,&quot;left&quot;:47.65,&quot;top&quot;:190.65,&quot;width&quot;:858.3}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5,&quot;left&quot;:47.65,&quot;top&quot;:190.65,&quot;width&quot;:858.3}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5,&quot;left&quot;:47.65,&quot;top&quot;:190.65,&quot;width&quot;:858.3}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5,&quot;left&quot;:47.65,&quot;top&quot;:190.65,&quot;width&quot;:858.3}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0.45,&quot;left&quot;:47.65,&quot;top&quot;:190.65,&quot;width&quot;:858.3}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.94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99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.1,&quot;left&quot;:55,&quot;top&quot;:381.25,&quot;width&quot;:379.9}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.1,&quot;left&quot;:55,&quot;top&quot;:381.25,&quot;width&quot;:379.9}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.1,&quot;left&quot;:55,&quot;top&quot;:381.25,&quot;width&quot;:379.9}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.1,&quot;left&quot;:55,&quot;top&quot;:381.25,&quot;width&quot;:379.9}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.1,&quot;left&quot;:55,&quot;top&quot;:381.25,&quot;width&quot;:379.9}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.1,&quot;left&quot;:55,&quot;top&quot;:381.25,&quot;width&quot;:379.9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.94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99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.1,&quot;left&quot;:55,&quot;top&quot;:381.25,&quot;width&quot;:379.9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.1,&quot;left&quot;:55,&quot;top&quot;:381.25,&quot;width&quot;:379.9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.1,&quot;left&quot;:55,&quot;top&quot;:381.25,&quot;width&quot;:379.9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.1,&quot;left&quot;:55,&quot;top&quot;:381.25,&quot;width&quot;:379.9}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.1,&quot;left&quot;:55,&quot;top&quot;:381.25,&quot;width&quot;:379.9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.1,&quot;left&quot;:55,&quot;top&quot;:381.25,&quot;width&quot;:379.9}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DIAGRAM_VIRTUALLY_FRAME" val="{&quot;height&quot;:313.8,&quot;left&quot;:423.2,&quot;top&quot;:107.05,&quot;width&quot;:492.15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13.8,&quot;left&quot;:423.2,&quot;top&quot;:107.05,&quot;width&quot;:492.15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1_BRIGHTNESS" val="0"/>
  <p:tag name="KSO_WM_UNIT_FILL_FORE_SCHEMECOLOR_INDEX_1" val="14"/>
  <p:tag name="KSO_WM_UNIT_FILL_FORE_SCHEMECOLOR_INDEX_1_POS" val="0"/>
  <p:tag name="KSO_WM_UNIT_FILL_FORE_SCHEMECOLOR_INDEX_1_TRANS" val="0.94"/>
  <p:tag name="KSO_WM_UNIT_FILL_FORE_SCHEMECOLOR_INDEX_2_BRIGHTNESS" val="0"/>
  <p:tag name="KSO_WM_UNIT_FILL_FORE_SCHEMECOLOR_INDEX_2" val="14"/>
  <p:tag name="KSO_WM_UNIT_FILL_FORE_SCHEMECOLOR_INDEX_2_POS" val="1"/>
  <p:tag name="KSO_WM_UNIT_FILL_FORE_SCHEMECOLOR_INDEX_2_TRANS" val="0.99"/>
  <p:tag name="KSO_WM_UNIT_FILL_GRADIENT_TYPE" val="0"/>
  <p:tag name="KSO_WM_UNIT_FILL_GRADIENT_ANGLE" val="0"/>
  <p:tag name="KSO_WM_UNIT_FILL_GRADIENT_DIRECTION" val="3"/>
  <p:tag name="KSO_WM_UNIT_FILL_TYPE" val="3"/>
  <p:tag name="KSO_WM_UNIT_TEXT_FILL_FORE_SCHEMECOLOR_INDEX_BRIGHTNESS" val="0"/>
  <p:tag name="KSO_WM_UNIT_TEXT_FILL_FORE_SCHEMECOLOR_INDEX" val="2"/>
  <p:tag name="KSO_WM_UNIT_TEXT_FILL_TYPE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0.45,&quot;left&quot;:56.15,&quot;top&quot;:141.35,&quot;width&quot;:904.15}"/>
</p:tagLst>
</file>

<file path=ppt/theme/theme1.xml><?xml version="1.0" encoding="utf-8"?>
<a:theme xmlns:a="http://schemas.openxmlformats.org/drawingml/2006/main" name="模板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1975</Words>
  <Application>Microsoft Office PowerPoint</Application>
  <PresentationFormat>宽屏</PresentationFormat>
  <Paragraphs>211</Paragraphs>
  <Slides>22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0" baseType="lpstr">
      <vt:lpstr>阿里巴巴普惠体</vt:lpstr>
      <vt:lpstr>思源黑体 CN Bold</vt:lpstr>
      <vt:lpstr>思源宋体 CN Heavy</vt:lpstr>
      <vt:lpstr>优设标题黑</vt:lpstr>
      <vt:lpstr>Arial</vt:lpstr>
      <vt:lpstr>Calibri</vt:lpstr>
      <vt:lpstr>Wingdings</vt:lpstr>
      <vt:lpstr>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亚飞 成</cp:lastModifiedBy>
  <cp:revision>177</cp:revision>
  <dcterms:created xsi:type="dcterms:W3CDTF">2019-06-19T02:08:00Z</dcterms:created>
  <dcterms:modified xsi:type="dcterms:W3CDTF">2025-04-13T08:04:04Z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4A0D02DDA9CF43EA94C7B4C35B12F0C4_11</vt:lpwstr>
  </property>
</Properties>
</file>